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IBM Plex Sans"/>
      <p:regular r:id="rId37"/>
      <p:bold r:id="rId38"/>
      <p:italic r:id="rId39"/>
      <p:boldItalic r:id="rId40"/>
    </p:embeddedFont>
    <p:embeddedFont>
      <p:font typeface="Sora SemiBold"/>
      <p:regular r:id="rId41"/>
      <p:bold r:id="rId42"/>
    </p:embeddedFont>
    <p:embeddedFont>
      <p:font typeface="IBM Plex Sans Medium"/>
      <p:regular r:id="rId43"/>
      <p:bold r:id="rId44"/>
      <p:italic r:id="rId45"/>
      <p:boldItalic r:id="rId46"/>
    </p:embeddedFont>
    <p:embeddedFont>
      <p:font typeface="Sora Light"/>
      <p:regular r:id="rId47"/>
      <p:bold r:id="rId48"/>
    </p:embeddedFont>
    <p:embeddedFont>
      <p:font typeface="Sora ExtraLight"/>
      <p:regular r:id="rId49"/>
      <p:bold r:id="rId50"/>
    </p:embeddedFont>
    <p:embeddedFont>
      <p:font typeface="Merriweather SemiBold"/>
      <p:regular r:id="rId51"/>
      <p:bold r:id="rId52"/>
      <p:italic r:id="rId53"/>
      <p:boldItalic r:id="rId54"/>
    </p:embeddedFont>
    <p:embeddedFont>
      <p:font typeface="Sora"/>
      <p:regular r:id="rId55"/>
      <p:bold r:id="rId56"/>
    </p:embeddedFont>
    <p:embeddedFont>
      <p:font typeface="Roboto Mono"/>
      <p:regular r:id="rId57"/>
      <p:bold r:id="rId58"/>
      <p:italic r:id="rId59"/>
      <p:boldItalic r:id="rId60"/>
    </p:embeddedFont>
    <p:embeddedFont>
      <p:font typeface="Sora Medium"/>
      <p:regular r:id="rId61"/>
      <p:bold r:id="rId62"/>
    </p:embeddedFont>
    <p:embeddedFont>
      <p:font typeface="IBM Plex Sans SemiBold"/>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7" roundtripDataSignature="AMtx7mjTkkmcIv8rnNi0Lh0X6L5koQKR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347A36-6CF4-4D3D-859B-60C4012DD359}">
  <a:tblStyle styleId="{8B347A36-6CF4-4D3D-859B-60C4012DD3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696F105-E461-49CF-8E8C-96A707F0482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boldItalic.fntdata"/><Relationship Id="rId42" Type="http://schemas.openxmlformats.org/officeDocument/2006/relationships/font" Target="fonts/SoraSemiBold-bold.fntdata"/><Relationship Id="rId41" Type="http://schemas.openxmlformats.org/officeDocument/2006/relationships/font" Target="fonts/SoraSemiBold-regular.fntdata"/><Relationship Id="rId44" Type="http://schemas.openxmlformats.org/officeDocument/2006/relationships/font" Target="fonts/IBMPlexSansMedium-bold.fntdata"/><Relationship Id="rId43" Type="http://schemas.openxmlformats.org/officeDocument/2006/relationships/font" Target="fonts/IBMPlexSansMedium-regular.fntdata"/><Relationship Id="rId46" Type="http://schemas.openxmlformats.org/officeDocument/2006/relationships/font" Target="fonts/IBMPlexSansMedium-boldItalic.fntdata"/><Relationship Id="rId45" Type="http://schemas.openxmlformats.org/officeDocument/2006/relationships/font" Target="fonts/IBMPlexSansMedium-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SoraLight-bold.fntdata"/><Relationship Id="rId47" Type="http://schemas.openxmlformats.org/officeDocument/2006/relationships/font" Target="fonts/SoraLight-regular.fntdata"/><Relationship Id="rId49" Type="http://schemas.openxmlformats.org/officeDocument/2006/relationships/font" Target="fonts/SoraExtra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IBMPlexSans-regular.fntdata"/><Relationship Id="rId36" Type="http://schemas.openxmlformats.org/officeDocument/2006/relationships/slide" Target="slides/slide29.xml"/><Relationship Id="rId39" Type="http://schemas.openxmlformats.org/officeDocument/2006/relationships/font" Target="fonts/IBMPlexSans-italic.fntdata"/><Relationship Id="rId38" Type="http://schemas.openxmlformats.org/officeDocument/2006/relationships/font" Target="fonts/IBMPlexSans-bold.fntdata"/><Relationship Id="rId62" Type="http://schemas.openxmlformats.org/officeDocument/2006/relationships/font" Target="fonts/SoraMedium-bold.fntdata"/><Relationship Id="rId61" Type="http://schemas.openxmlformats.org/officeDocument/2006/relationships/font" Target="fonts/SoraMedium-regular.fntdata"/><Relationship Id="rId20" Type="http://schemas.openxmlformats.org/officeDocument/2006/relationships/slide" Target="slides/slide13.xml"/><Relationship Id="rId64" Type="http://schemas.openxmlformats.org/officeDocument/2006/relationships/font" Target="fonts/IBMPlexSansSemiBold-bold.fntdata"/><Relationship Id="rId63" Type="http://schemas.openxmlformats.org/officeDocument/2006/relationships/font" Target="fonts/IBMPlexSansSemiBold-regular.fntdata"/><Relationship Id="rId22" Type="http://schemas.openxmlformats.org/officeDocument/2006/relationships/slide" Target="slides/slide15.xml"/><Relationship Id="rId66" Type="http://schemas.openxmlformats.org/officeDocument/2006/relationships/font" Target="fonts/IBMPlexSansSemiBold-boldItalic.fntdata"/><Relationship Id="rId21" Type="http://schemas.openxmlformats.org/officeDocument/2006/relationships/slide" Target="slides/slide14.xml"/><Relationship Id="rId65" Type="http://schemas.openxmlformats.org/officeDocument/2006/relationships/font" Target="fonts/IBMPlexSansSemiBold-italic.fntdata"/><Relationship Id="rId24" Type="http://schemas.openxmlformats.org/officeDocument/2006/relationships/slide" Target="slides/slide17.xml"/><Relationship Id="rId23" Type="http://schemas.openxmlformats.org/officeDocument/2006/relationships/slide" Target="slides/slide16.xml"/><Relationship Id="rId67" Type="http://customschemas.google.com/relationships/presentationmetadata" Target="metadata"/><Relationship Id="rId60" Type="http://schemas.openxmlformats.org/officeDocument/2006/relationships/font" Target="fonts/RobotoMono-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erriweatherSemiBold-regular.fntdata"/><Relationship Id="rId50" Type="http://schemas.openxmlformats.org/officeDocument/2006/relationships/font" Target="fonts/SoraExtraLight-bold.fntdata"/><Relationship Id="rId53" Type="http://schemas.openxmlformats.org/officeDocument/2006/relationships/font" Target="fonts/MerriweatherSemiBold-italic.fntdata"/><Relationship Id="rId52" Type="http://schemas.openxmlformats.org/officeDocument/2006/relationships/font" Target="fonts/MerriweatherSemiBold-bold.fntdata"/><Relationship Id="rId11" Type="http://schemas.openxmlformats.org/officeDocument/2006/relationships/slide" Target="slides/slide4.xml"/><Relationship Id="rId55" Type="http://schemas.openxmlformats.org/officeDocument/2006/relationships/font" Target="fonts/Sora-regular.fntdata"/><Relationship Id="rId10" Type="http://schemas.openxmlformats.org/officeDocument/2006/relationships/slide" Target="slides/slide3.xml"/><Relationship Id="rId54" Type="http://schemas.openxmlformats.org/officeDocument/2006/relationships/font" Target="fonts/MerriweatherSemiBold-boldItalic.fntdata"/><Relationship Id="rId13" Type="http://schemas.openxmlformats.org/officeDocument/2006/relationships/slide" Target="slides/slide6.xml"/><Relationship Id="rId57" Type="http://schemas.openxmlformats.org/officeDocument/2006/relationships/font" Target="fonts/RobotoMono-regular.fntdata"/><Relationship Id="rId12" Type="http://schemas.openxmlformats.org/officeDocument/2006/relationships/slide" Target="slides/slide5.xml"/><Relationship Id="rId56" Type="http://schemas.openxmlformats.org/officeDocument/2006/relationships/font" Target="fonts/Sora-bold.fntdata"/><Relationship Id="rId15" Type="http://schemas.openxmlformats.org/officeDocument/2006/relationships/slide" Target="slides/slide8.xml"/><Relationship Id="rId59" Type="http://schemas.openxmlformats.org/officeDocument/2006/relationships/font" Target="fonts/RobotoMono-italic.fntdata"/><Relationship Id="rId14" Type="http://schemas.openxmlformats.org/officeDocument/2006/relationships/slide" Target="slides/slide7.xml"/><Relationship Id="rId58" Type="http://schemas.openxmlformats.org/officeDocument/2006/relationships/font" Target="fonts/RobotoMon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8a412dcdef_0_26: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1021" name="Google Shape;1021;g38a412dcdef_0_26: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8a412dcdef_0_13: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1032" name="Google Shape;1032;g38a412dcdef_0_13: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8a412dcdef_0_56: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1044" name="Google Shape;1044;g38a412dcdef_0_56: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876983aaeb_0_0: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1053" name="Google Shape;1053;g3876983aaeb_0_0: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3991e90f325_0_0: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1061" name="Google Shape;1061;g3991e90f325_0_0: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9b9b06d102_0_0: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1069" name="Google Shape;1069;g39b9b06d102_0_0: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99998f73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99998f73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8a412dcdef_0_66: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1086" name="Google Shape;1086;g38a412dcdef_0_66: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8e19040f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8e19040f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38e19040f3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38e19040f3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2:notes"/>
          <p:cNvSpPr txBox="1"/>
          <p:nvPr>
            <p:ph idx="1" type="body"/>
          </p:nvPr>
        </p:nvSpPr>
        <p:spPr>
          <a:xfrm>
            <a:off x="685801" y="4343407"/>
            <a:ext cx="5486341" cy="4114729"/>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950" name="Google Shape;950;p2:notes"/>
          <p:cNvSpPr/>
          <p:nvPr>
            <p:ph idx="2" type="sldImg"/>
          </p:nvPr>
        </p:nvSpPr>
        <p:spPr>
          <a:xfrm>
            <a:off x="392916" y="686469"/>
            <a:ext cx="6072071" cy="34292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8e19040f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38e19040f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8e19040f3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8e19040f3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8e19040f3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8e19040f3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8e19040f3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38e19040f3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99998f73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399998f73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399998f739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399998f739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99998f739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99998f739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99998f739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99998f739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99998f739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99998f739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399998f739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99998f739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3: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959" name="Google Shape;959;p3: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4: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968" name="Google Shape;968;p4: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5: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977" name="Google Shape;977;p5: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6: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986" name="Google Shape;986;p6: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8a412dcdef_0_0: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994" name="Google Shape;994;g38a412dcdef_0_0: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8a412dcdef_0_46: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1003" name="Google Shape;1003;g38a412dcdef_0_46: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8a412dcdef_0_38:notes"/>
          <p:cNvSpPr txBox="1"/>
          <p:nvPr>
            <p:ph idx="1" type="body"/>
          </p:nvPr>
        </p:nvSpPr>
        <p:spPr>
          <a:xfrm>
            <a:off x="685801" y="4343407"/>
            <a:ext cx="5486400" cy="4114800"/>
          </a:xfrm>
          <a:prstGeom prst="rect">
            <a:avLst/>
          </a:prstGeom>
          <a:noFill/>
          <a:ln>
            <a:noFill/>
          </a:ln>
        </p:spPr>
        <p:txBody>
          <a:bodyPr anchorCtr="0" anchor="t" bIns="45650" lIns="91350" spcFirstLastPara="1" rIns="91350" wrap="square" tIns="45650">
            <a:noAutofit/>
          </a:bodyPr>
          <a:lstStyle/>
          <a:p>
            <a:pPr indent="0" lvl="0" marL="0" rtl="0" algn="l">
              <a:lnSpc>
                <a:spcPct val="100000"/>
              </a:lnSpc>
              <a:spcBef>
                <a:spcPts val="0"/>
              </a:spcBef>
              <a:spcAft>
                <a:spcPts val="0"/>
              </a:spcAft>
              <a:buSzPts val="1400"/>
              <a:buNone/>
            </a:pPr>
            <a:r>
              <a:t/>
            </a:r>
            <a:endParaRPr sz="1400"/>
          </a:p>
        </p:txBody>
      </p:sp>
      <p:sp>
        <p:nvSpPr>
          <p:cNvPr id="1012" name="Google Shape;1012;g38a412dcdef_0_38:notes"/>
          <p:cNvSpPr/>
          <p:nvPr>
            <p:ph idx="2" type="sldImg"/>
          </p:nvPr>
        </p:nvSpPr>
        <p:spPr>
          <a:xfrm>
            <a:off x="392916" y="686469"/>
            <a:ext cx="6072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idx="1" type="subTitle"/>
          </p:nvPr>
        </p:nvSpPr>
        <p:spPr>
          <a:xfrm>
            <a:off x="130200" y="4291350"/>
            <a:ext cx="4922100" cy="739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1" name="Google Shape;11;p8"/>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2" name="Google Shape;12;p8"/>
          <p:cNvSpPr txBox="1"/>
          <p:nvPr>
            <p:ph idx="2" type="subTitle"/>
          </p:nvPr>
        </p:nvSpPr>
        <p:spPr>
          <a:xfrm>
            <a:off x="138475" y="228600"/>
            <a:ext cx="2164500" cy="338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dk2"/>
                </a:solidFill>
                <a:latin typeface="Sora Light"/>
                <a:ea typeface="Sora Light"/>
                <a:cs typeface="Sora Light"/>
                <a:sym typeface="Sora Light"/>
              </a:defRPr>
            </a:lvl1pPr>
            <a:lvl2pPr lvl="1"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lgn="l">
              <a:lnSpc>
                <a:spcPct val="115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3" name="Google Shape;13;p8"/>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nvGrpSpPr>
          <p:cNvPr id="14" name="Google Shape;14;p8"/>
          <p:cNvGrpSpPr/>
          <p:nvPr/>
        </p:nvGrpSpPr>
        <p:grpSpPr>
          <a:xfrm flipH="1" rot="10800000">
            <a:off x="4395238" y="-11"/>
            <a:ext cx="4748757" cy="2797859"/>
            <a:chOff x="3200875" y="1642950"/>
            <a:chExt cx="5970275" cy="3517550"/>
          </a:xfrm>
        </p:grpSpPr>
        <p:sp>
          <p:nvSpPr>
            <p:cNvPr id="15" name="Google Shape;15;p8"/>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16" name="Google Shape;16;p8"/>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17" name="Google Shape;17;p8"/>
          <p:cNvGrpSpPr/>
          <p:nvPr/>
        </p:nvGrpSpPr>
        <p:grpSpPr>
          <a:xfrm flipH="1">
            <a:off x="6309311" y="2793726"/>
            <a:ext cx="2834695" cy="1890116"/>
            <a:chOff x="312900" y="2793625"/>
            <a:chExt cx="2221200" cy="1481050"/>
          </a:xfrm>
        </p:grpSpPr>
        <p:grpSp>
          <p:nvGrpSpPr>
            <p:cNvPr id="18" name="Google Shape;18;p8"/>
            <p:cNvGrpSpPr/>
            <p:nvPr/>
          </p:nvGrpSpPr>
          <p:grpSpPr>
            <a:xfrm>
              <a:off x="312900" y="2793625"/>
              <a:ext cx="1851000" cy="1481050"/>
              <a:chOff x="461225" y="3249175"/>
              <a:chExt cx="1851000" cy="1481050"/>
            </a:xfrm>
          </p:grpSpPr>
          <p:grpSp>
            <p:nvGrpSpPr>
              <p:cNvPr id="19" name="Google Shape;19;p8"/>
              <p:cNvGrpSpPr/>
              <p:nvPr/>
            </p:nvGrpSpPr>
            <p:grpSpPr>
              <a:xfrm>
                <a:off x="461225" y="3249175"/>
                <a:ext cx="1851000" cy="370200"/>
                <a:chOff x="461225" y="3249175"/>
                <a:chExt cx="1851000" cy="370200"/>
              </a:xfrm>
            </p:grpSpPr>
            <p:sp>
              <p:nvSpPr>
                <p:cNvPr id="20" name="Google Shape;20;p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1" name="Google Shape;21;p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2" name="Google Shape;22;p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23" name="Google Shape;23;p8"/>
              <p:cNvGrpSpPr/>
              <p:nvPr/>
            </p:nvGrpSpPr>
            <p:grpSpPr>
              <a:xfrm>
                <a:off x="461225" y="3619500"/>
                <a:ext cx="1480800" cy="370200"/>
                <a:chOff x="461225" y="3249175"/>
                <a:chExt cx="1480800" cy="370200"/>
              </a:xfrm>
            </p:grpSpPr>
            <p:sp>
              <p:nvSpPr>
                <p:cNvPr id="24" name="Google Shape;24;p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5" name="Google Shape;25;p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6" name="Google Shape;26;p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7" name="Google Shape;27;p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28" name="Google Shape;28;p8"/>
              <p:cNvGrpSpPr/>
              <p:nvPr/>
            </p:nvGrpSpPr>
            <p:grpSpPr>
              <a:xfrm>
                <a:off x="461225" y="3989700"/>
                <a:ext cx="1851000" cy="370200"/>
                <a:chOff x="461225" y="3249175"/>
                <a:chExt cx="1851000" cy="370200"/>
              </a:xfrm>
            </p:grpSpPr>
            <p:sp>
              <p:nvSpPr>
                <p:cNvPr id="29" name="Google Shape;29;p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0" name="Google Shape;30;p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1" name="Google Shape;31;p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2" name="Google Shape;32;p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33" name="Google Shape;33;p8"/>
              <p:cNvGrpSpPr/>
              <p:nvPr/>
            </p:nvGrpSpPr>
            <p:grpSpPr>
              <a:xfrm>
                <a:off x="461225" y="4360025"/>
                <a:ext cx="1480800" cy="370200"/>
                <a:chOff x="461225" y="3249175"/>
                <a:chExt cx="1480800" cy="370200"/>
              </a:xfrm>
            </p:grpSpPr>
            <p:sp>
              <p:nvSpPr>
                <p:cNvPr id="34" name="Google Shape;34;p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5" name="Google Shape;35;p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36" name="Google Shape;36;p8"/>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37" name="Google Shape;37;p8"/>
          <p:cNvSpPr txBox="1"/>
          <p:nvPr>
            <p:ph type="title"/>
          </p:nvPr>
        </p:nvSpPr>
        <p:spPr>
          <a:xfrm>
            <a:off x="74600" y="2891050"/>
            <a:ext cx="5876700" cy="1440000"/>
          </a:xfrm>
          <a:prstGeom prst="rect">
            <a:avLst/>
          </a:prstGeom>
          <a:noFill/>
          <a:ln>
            <a:noFill/>
          </a:ln>
        </p:spPr>
        <p:txBody>
          <a:bodyPr anchorCtr="0" anchor="b" bIns="91425" lIns="91425" spcFirstLastPara="1" rIns="91425" wrap="square" tIns="91425">
            <a:noAutofit/>
          </a:bodyPr>
          <a:lstStyle>
            <a:lvl1pPr lvl="0" algn="l">
              <a:lnSpc>
                <a:spcPct val="70000"/>
              </a:lnSpc>
              <a:spcBef>
                <a:spcPts val="0"/>
              </a:spcBef>
              <a:spcAft>
                <a:spcPts val="0"/>
              </a:spcAft>
              <a:buSzPts val="3000"/>
              <a:buNone/>
              <a:defRPr sz="5500">
                <a:solidFill>
                  <a:schemeClr val="dk1"/>
                </a:solidFill>
              </a:defRPr>
            </a:lvl1pPr>
            <a:lvl2pPr lvl="1" algn="l">
              <a:lnSpc>
                <a:spcPct val="100000"/>
              </a:lnSpc>
              <a:spcBef>
                <a:spcPts val="0"/>
              </a:spcBef>
              <a:spcAft>
                <a:spcPts val="0"/>
              </a:spcAft>
              <a:buClr>
                <a:schemeClr val="dk1"/>
              </a:buClr>
              <a:buSzPts val="5500"/>
              <a:buFont typeface="IBM Plex Sans"/>
              <a:buNone/>
              <a:defRPr sz="5500">
                <a:solidFill>
                  <a:schemeClr val="dk1"/>
                </a:solidFill>
              </a:defRPr>
            </a:lvl2pPr>
            <a:lvl3pPr lvl="2" algn="l">
              <a:lnSpc>
                <a:spcPct val="100000"/>
              </a:lnSpc>
              <a:spcBef>
                <a:spcPts val="0"/>
              </a:spcBef>
              <a:spcAft>
                <a:spcPts val="0"/>
              </a:spcAft>
              <a:buClr>
                <a:schemeClr val="dk1"/>
              </a:buClr>
              <a:buSzPts val="5500"/>
              <a:buFont typeface="IBM Plex Sans"/>
              <a:buNone/>
              <a:defRPr sz="5500">
                <a:solidFill>
                  <a:schemeClr val="dk1"/>
                </a:solidFill>
              </a:defRPr>
            </a:lvl3pPr>
            <a:lvl4pPr lvl="3" algn="l">
              <a:lnSpc>
                <a:spcPct val="100000"/>
              </a:lnSpc>
              <a:spcBef>
                <a:spcPts val="0"/>
              </a:spcBef>
              <a:spcAft>
                <a:spcPts val="0"/>
              </a:spcAft>
              <a:buClr>
                <a:schemeClr val="dk1"/>
              </a:buClr>
              <a:buSzPts val="5500"/>
              <a:buFont typeface="IBM Plex Sans"/>
              <a:buNone/>
              <a:defRPr sz="5500">
                <a:solidFill>
                  <a:schemeClr val="dk1"/>
                </a:solidFill>
              </a:defRPr>
            </a:lvl4pPr>
            <a:lvl5pPr lvl="4" algn="l">
              <a:lnSpc>
                <a:spcPct val="100000"/>
              </a:lnSpc>
              <a:spcBef>
                <a:spcPts val="0"/>
              </a:spcBef>
              <a:spcAft>
                <a:spcPts val="0"/>
              </a:spcAft>
              <a:buClr>
                <a:schemeClr val="dk1"/>
              </a:buClr>
              <a:buSzPts val="5500"/>
              <a:buFont typeface="IBM Plex Sans"/>
              <a:buNone/>
              <a:defRPr sz="5500">
                <a:solidFill>
                  <a:schemeClr val="dk1"/>
                </a:solidFill>
              </a:defRPr>
            </a:lvl5pPr>
            <a:lvl6pPr lvl="5" algn="l">
              <a:lnSpc>
                <a:spcPct val="100000"/>
              </a:lnSpc>
              <a:spcBef>
                <a:spcPts val="0"/>
              </a:spcBef>
              <a:spcAft>
                <a:spcPts val="0"/>
              </a:spcAft>
              <a:buClr>
                <a:schemeClr val="dk1"/>
              </a:buClr>
              <a:buSzPts val="5500"/>
              <a:buFont typeface="IBM Plex Sans"/>
              <a:buNone/>
              <a:defRPr sz="5500">
                <a:solidFill>
                  <a:schemeClr val="dk1"/>
                </a:solidFill>
              </a:defRPr>
            </a:lvl6pPr>
            <a:lvl7pPr lvl="6" algn="l">
              <a:lnSpc>
                <a:spcPct val="100000"/>
              </a:lnSpc>
              <a:spcBef>
                <a:spcPts val="0"/>
              </a:spcBef>
              <a:spcAft>
                <a:spcPts val="0"/>
              </a:spcAft>
              <a:buClr>
                <a:schemeClr val="dk1"/>
              </a:buClr>
              <a:buSzPts val="5500"/>
              <a:buFont typeface="IBM Plex Sans"/>
              <a:buNone/>
              <a:defRPr sz="5500">
                <a:solidFill>
                  <a:schemeClr val="dk1"/>
                </a:solidFill>
              </a:defRPr>
            </a:lvl7pPr>
            <a:lvl8pPr lvl="7" algn="l">
              <a:lnSpc>
                <a:spcPct val="100000"/>
              </a:lnSpc>
              <a:spcBef>
                <a:spcPts val="0"/>
              </a:spcBef>
              <a:spcAft>
                <a:spcPts val="0"/>
              </a:spcAft>
              <a:buClr>
                <a:schemeClr val="dk1"/>
              </a:buClr>
              <a:buSzPts val="5500"/>
              <a:buFont typeface="IBM Plex Sans"/>
              <a:buNone/>
              <a:defRPr sz="5500">
                <a:solidFill>
                  <a:schemeClr val="dk1"/>
                </a:solidFill>
              </a:defRPr>
            </a:lvl8pPr>
            <a:lvl9pPr lvl="8" algn="l">
              <a:lnSpc>
                <a:spcPct val="100000"/>
              </a:lnSpc>
              <a:spcBef>
                <a:spcPts val="0"/>
              </a:spcBef>
              <a:spcAft>
                <a:spcPts val="0"/>
              </a:spcAft>
              <a:buClr>
                <a:schemeClr val="dk1"/>
              </a:buClr>
              <a:buSzPts val="5500"/>
              <a:buFont typeface="IBM Plex Sans"/>
              <a:buNone/>
              <a:defRPr sz="55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242" name="Shape 242"/>
        <p:cNvGrpSpPr/>
        <p:nvPr/>
      </p:nvGrpSpPr>
      <p:grpSpPr>
        <a:xfrm>
          <a:off x="0" y="0"/>
          <a:ext cx="0" cy="0"/>
          <a:chOff x="0" y="0"/>
          <a:chExt cx="0" cy="0"/>
        </a:xfrm>
      </p:grpSpPr>
      <p:sp>
        <p:nvSpPr>
          <p:cNvPr id="243" name="Google Shape;243;p19"/>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4" name="Google Shape;244;p19"/>
          <p:cNvSpPr txBox="1"/>
          <p:nvPr>
            <p:ph idx="2" type="title"/>
          </p:nvPr>
        </p:nvSpPr>
        <p:spPr>
          <a:xfrm>
            <a:off x="115025" y="502775"/>
            <a:ext cx="5400000" cy="6888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grpSp>
        <p:nvGrpSpPr>
          <p:cNvPr id="245" name="Google Shape;245;p19"/>
          <p:cNvGrpSpPr/>
          <p:nvPr/>
        </p:nvGrpSpPr>
        <p:grpSpPr>
          <a:xfrm flipH="1" rot="10800000">
            <a:off x="6179902" y="24"/>
            <a:ext cx="2963226" cy="1495659"/>
            <a:chOff x="4306084" y="2701610"/>
            <a:chExt cx="4837921" cy="2441893"/>
          </a:xfrm>
        </p:grpSpPr>
        <p:sp>
          <p:nvSpPr>
            <p:cNvPr id="246" name="Google Shape;246;p19"/>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47" name="Google Shape;247;p19"/>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48" name="Google Shape;248;p19"/>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249" name="Google Shape;249;p19"/>
          <p:cNvSpPr txBox="1"/>
          <p:nvPr>
            <p:ph idx="1" type="subTitle"/>
          </p:nvPr>
        </p:nvSpPr>
        <p:spPr>
          <a:xfrm>
            <a:off x="278850" y="2976125"/>
            <a:ext cx="1387800" cy="119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0" name="Google Shape;250;p19"/>
          <p:cNvSpPr txBox="1"/>
          <p:nvPr>
            <p:ph idx="3" type="subTitle"/>
          </p:nvPr>
        </p:nvSpPr>
        <p:spPr>
          <a:xfrm>
            <a:off x="1720650" y="2589300"/>
            <a:ext cx="1387800" cy="119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1" name="Google Shape;251;p19"/>
          <p:cNvSpPr txBox="1"/>
          <p:nvPr>
            <p:ph idx="4" type="subTitle"/>
          </p:nvPr>
        </p:nvSpPr>
        <p:spPr>
          <a:xfrm>
            <a:off x="3155400" y="2306650"/>
            <a:ext cx="1387800" cy="119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2" name="Google Shape;252;p19"/>
          <p:cNvSpPr txBox="1"/>
          <p:nvPr>
            <p:ph idx="5" type="subTitle"/>
          </p:nvPr>
        </p:nvSpPr>
        <p:spPr>
          <a:xfrm>
            <a:off x="4597200" y="1993200"/>
            <a:ext cx="1387800" cy="119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3" name="Google Shape;253;p19"/>
          <p:cNvSpPr txBox="1"/>
          <p:nvPr>
            <p:ph idx="6" type="subTitle"/>
          </p:nvPr>
        </p:nvSpPr>
        <p:spPr>
          <a:xfrm>
            <a:off x="6031950" y="1649100"/>
            <a:ext cx="1387800" cy="119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4" name="Google Shape;254;p19"/>
          <p:cNvSpPr txBox="1"/>
          <p:nvPr>
            <p:ph idx="7" type="subTitle"/>
          </p:nvPr>
        </p:nvSpPr>
        <p:spPr>
          <a:xfrm>
            <a:off x="7473750" y="1277950"/>
            <a:ext cx="1387800" cy="119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255" name="Google Shape;255;p19"/>
          <p:cNvGrpSpPr/>
          <p:nvPr/>
        </p:nvGrpSpPr>
        <p:grpSpPr>
          <a:xfrm>
            <a:off x="2674998" y="2923250"/>
            <a:ext cx="6470027" cy="2221724"/>
            <a:chOff x="2674998" y="2923250"/>
            <a:chExt cx="6470027" cy="2221724"/>
          </a:xfrm>
        </p:grpSpPr>
        <p:sp>
          <p:nvSpPr>
            <p:cNvPr id="256" name="Google Shape;256;p19"/>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257" name="Google Shape;257;p19"/>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258" name="Google Shape;258;p19"/>
          <p:cNvSpPr txBox="1"/>
          <p:nvPr>
            <p:ph idx="8"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259" name="Shape 259"/>
        <p:cNvGrpSpPr/>
        <p:nvPr/>
      </p:nvGrpSpPr>
      <p:grpSpPr>
        <a:xfrm>
          <a:off x="0" y="0"/>
          <a:ext cx="0" cy="0"/>
          <a:chOff x="0" y="0"/>
          <a:chExt cx="0" cy="0"/>
        </a:xfrm>
      </p:grpSpPr>
      <p:sp>
        <p:nvSpPr>
          <p:cNvPr id="260" name="Google Shape;260;p20"/>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61" name="Google Shape;261;p20"/>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262" name="Google Shape;262;p20"/>
          <p:cNvSpPr txBox="1"/>
          <p:nvPr>
            <p:ph type="title"/>
          </p:nvPr>
        </p:nvSpPr>
        <p:spPr>
          <a:xfrm>
            <a:off x="1143300" y="1526963"/>
            <a:ext cx="2197500" cy="40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1200">
                <a:latin typeface="Sora Medium"/>
                <a:ea typeface="Sora Medium"/>
                <a:cs typeface="Sora Medium"/>
                <a:sym typeface="Sora Medium"/>
              </a:defRPr>
            </a:lvl1pPr>
            <a:lvl2pPr lvl="1"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263" name="Google Shape;263;p20"/>
          <p:cNvSpPr txBox="1"/>
          <p:nvPr>
            <p:ph idx="2" type="title"/>
          </p:nvPr>
        </p:nvSpPr>
        <p:spPr>
          <a:xfrm>
            <a:off x="3820750" y="1526963"/>
            <a:ext cx="2197500" cy="402000"/>
          </a:xfrm>
          <a:prstGeom prst="rect">
            <a:avLst/>
          </a:prstGeom>
          <a:noFill/>
          <a:ln>
            <a:noFill/>
          </a:ln>
        </p:spPr>
        <p:txBody>
          <a:bodyPr anchorCtr="0" anchor="b" bIns="91425" lIns="0" spcFirstLastPara="1" rIns="91425" wrap="square" tIns="91425">
            <a:noAutofit/>
          </a:bodyPr>
          <a:lstStyle>
            <a:lvl1pPr lvl="0" algn="l">
              <a:lnSpc>
                <a:spcPct val="100000"/>
              </a:lnSpc>
              <a:spcBef>
                <a:spcPts val="0"/>
              </a:spcBef>
              <a:spcAft>
                <a:spcPts val="0"/>
              </a:spcAft>
              <a:buSzPts val="3000"/>
              <a:buNone/>
              <a:defRPr sz="1200">
                <a:latin typeface="Sora Medium"/>
                <a:ea typeface="Sora Medium"/>
                <a:cs typeface="Sora Medium"/>
                <a:sym typeface="Sora Medium"/>
              </a:defRPr>
            </a:lvl1pPr>
            <a:lvl2pPr lvl="1"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264" name="Google Shape;264;p20"/>
          <p:cNvSpPr txBox="1"/>
          <p:nvPr>
            <p:ph idx="3" type="title"/>
          </p:nvPr>
        </p:nvSpPr>
        <p:spPr>
          <a:xfrm>
            <a:off x="1129950" y="1992625"/>
            <a:ext cx="2024700" cy="68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000"/>
              <a:buFont typeface="Sora"/>
              <a:buNone/>
              <a:defRPr sz="1000">
                <a:latin typeface="Sora"/>
                <a:ea typeface="Sora"/>
                <a:cs typeface="Sora"/>
                <a:sym typeface="Sora"/>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265" name="Google Shape;265;p20"/>
          <p:cNvSpPr txBox="1"/>
          <p:nvPr>
            <p:ph idx="4" type="title"/>
          </p:nvPr>
        </p:nvSpPr>
        <p:spPr>
          <a:xfrm>
            <a:off x="1129950" y="2801602"/>
            <a:ext cx="2024700" cy="68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000"/>
              <a:buFont typeface="Sora"/>
              <a:buNone/>
              <a:defRPr sz="1000">
                <a:latin typeface="Sora"/>
                <a:ea typeface="Sora"/>
                <a:cs typeface="Sora"/>
                <a:sym typeface="Sora"/>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266" name="Google Shape;266;p20"/>
          <p:cNvSpPr txBox="1"/>
          <p:nvPr>
            <p:ph idx="5" type="title"/>
          </p:nvPr>
        </p:nvSpPr>
        <p:spPr>
          <a:xfrm>
            <a:off x="1129950" y="3610580"/>
            <a:ext cx="2024700" cy="68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000"/>
              <a:buFont typeface="Sora"/>
              <a:buNone/>
              <a:defRPr sz="1000">
                <a:latin typeface="Sora"/>
                <a:ea typeface="Sora"/>
                <a:cs typeface="Sora"/>
                <a:sym typeface="Sora"/>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267" name="Google Shape;267;p20"/>
          <p:cNvSpPr txBox="1"/>
          <p:nvPr>
            <p:ph idx="6" type="title"/>
          </p:nvPr>
        </p:nvSpPr>
        <p:spPr>
          <a:xfrm>
            <a:off x="3820750" y="1992625"/>
            <a:ext cx="3350700" cy="6888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Clr>
                <a:schemeClr val="lt1"/>
              </a:buClr>
              <a:buSzPts val="1000"/>
              <a:buFont typeface="Sora"/>
              <a:buNone/>
              <a:defRPr sz="1000">
                <a:latin typeface="Sora"/>
                <a:ea typeface="Sora"/>
                <a:cs typeface="Sora"/>
                <a:sym typeface="Sora"/>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268" name="Google Shape;268;p20"/>
          <p:cNvSpPr txBox="1"/>
          <p:nvPr>
            <p:ph idx="7" type="title"/>
          </p:nvPr>
        </p:nvSpPr>
        <p:spPr>
          <a:xfrm>
            <a:off x="3820750" y="2801550"/>
            <a:ext cx="3350700" cy="6888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Clr>
                <a:schemeClr val="lt1"/>
              </a:buClr>
              <a:buSzPts val="1000"/>
              <a:buFont typeface="Sora"/>
              <a:buNone/>
              <a:defRPr sz="1000">
                <a:latin typeface="Sora"/>
                <a:ea typeface="Sora"/>
                <a:cs typeface="Sora"/>
                <a:sym typeface="Sora"/>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269" name="Google Shape;269;p20"/>
          <p:cNvSpPr txBox="1"/>
          <p:nvPr>
            <p:ph idx="8" type="title"/>
          </p:nvPr>
        </p:nvSpPr>
        <p:spPr>
          <a:xfrm>
            <a:off x="3820750" y="3610475"/>
            <a:ext cx="3350700" cy="6888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Clr>
                <a:schemeClr val="lt1"/>
              </a:buClr>
              <a:buSzPts val="1000"/>
              <a:buFont typeface="Sora"/>
              <a:buNone/>
              <a:defRPr sz="1000">
                <a:latin typeface="Sora"/>
                <a:ea typeface="Sora"/>
                <a:cs typeface="Sora"/>
                <a:sym typeface="Sora"/>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270" name="Google Shape;270;p20"/>
          <p:cNvSpPr txBox="1"/>
          <p:nvPr>
            <p:ph idx="9"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71" name="Google Shape;271;p20"/>
          <p:cNvSpPr txBox="1"/>
          <p:nvPr>
            <p:ph idx="13" type="title"/>
          </p:nvPr>
        </p:nvSpPr>
        <p:spPr>
          <a:xfrm>
            <a:off x="115025" y="502775"/>
            <a:ext cx="6440400" cy="6888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272" name="Google Shape;272;p20"/>
          <p:cNvSpPr txBox="1"/>
          <p:nvPr>
            <p:ph idx="14" type="title"/>
          </p:nvPr>
        </p:nvSpPr>
        <p:spPr>
          <a:xfrm>
            <a:off x="228600" y="2127325"/>
            <a:ext cx="739800" cy="41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000"/>
              <a:buFont typeface="Sora"/>
              <a:buNone/>
              <a:defRPr sz="1000">
                <a:latin typeface="Sora"/>
                <a:ea typeface="Sora"/>
                <a:cs typeface="Sora"/>
                <a:sym typeface="Sora"/>
              </a:defRPr>
            </a:lvl1pPr>
            <a:lvl2pPr lvl="1"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3" name="Google Shape;273;p20"/>
          <p:cNvSpPr txBox="1"/>
          <p:nvPr>
            <p:ph idx="15" type="title"/>
          </p:nvPr>
        </p:nvSpPr>
        <p:spPr>
          <a:xfrm>
            <a:off x="228600" y="4774929"/>
            <a:ext cx="1939200" cy="18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74" name="Google Shape;274;p20"/>
          <p:cNvSpPr txBox="1"/>
          <p:nvPr>
            <p:ph idx="16" type="title"/>
          </p:nvPr>
        </p:nvSpPr>
        <p:spPr>
          <a:xfrm>
            <a:off x="228600" y="2936225"/>
            <a:ext cx="739800" cy="41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000"/>
              <a:buFont typeface="Sora"/>
              <a:buNone/>
              <a:defRPr sz="1000">
                <a:latin typeface="Sora"/>
                <a:ea typeface="Sora"/>
                <a:cs typeface="Sora"/>
                <a:sym typeface="Sora"/>
              </a:defRPr>
            </a:lvl1pPr>
            <a:lvl2pPr lvl="1"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5" name="Google Shape;275;p20"/>
          <p:cNvSpPr txBox="1"/>
          <p:nvPr>
            <p:ph idx="17" type="title"/>
          </p:nvPr>
        </p:nvSpPr>
        <p:spPr>
          <a:xfrm>
            <a:off x="228600" y="3745125"/>
            <a:ext cx="739800" cy="41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000"/>
              <a:buFont typeface="Sora"/>
              <a:buNone/>
              <a:defRPr sz="1000">
                <a:latin typeface="Sora"/>
                <a:ea typeface="Sora"/>
                <a:cs typeface="Sora"/>
                <a:sym typeface="Sora"/>
              </a:defRPr>
            </a:lvl1pPr>
            <a:lvl2pPr lvl="1"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lnSpc>
                <a:spcPct val="100000"/>
              </a:lnSpc>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276" name="Shape 276"/>
        <p:cNvGrpSpPr/>
        <p:nvPr/>
      </p:nvGrpSpPr>
      <p:grpSpPr>
        <a:xfrm>
          <a:off x="0" y="0"/>
          <a:ext cx="0" cy="0"/>
          <a:chOff x="0" y="0"/>
          <a:chExt cx="0" cy="0"/>
        </a:xfrm>
      </p:grpSpPr>
      <p:sp>
        <p:nvSpPr>
          <p:cNvPr id="277" name="Google Shape;277;p21"/>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nvGrpSpPr>
          <p:cNvPr id="278" name="Google Shape;278;p21"/>
          <p:cNvGrpSpPr/>
          <p:nvPr/>
        </p:nvGrpSpPr>
        <p:grpSpPr>
          <a:xfrm rot="-5400000">
            <a:off x="4030013" y="41713"/>
            <a:ext cx="1026300" cy="9201675"/>
            <a:chOff x="670045" y="-5692564"/>
            <a:chExt cx="1026300" cy="9201675"/>
          </a:xfrm>
        </p:grpSpPr>
        <p:sp>
          <p:nvSpPr>
            <p:cNvPr id="279" name="Google Shape;279;p21"/>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280" name="Google Shape;280;p21"/>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281" name="Google Shape;281;p21"/>
          <p:cNvSpPr txBox="1"/>
          <p:nvPr>
            <p:ph type="title"/>
          </p:nvPr>
        </p:nvSpPr>
        <p:spPr>
          <a:xfrm>
            <a:off x="3720025" y="1709075"/>
            <a:ext cx="1665300" cy="19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1000">
                <a:latin typeface="Sora"/>
                <a:ea typeface="Sora"/>
                <a:cs typeface="Sora"/>
                <a:sym typeface="Sora"/>
              </a:defRPr>
            </a:lvl1pPr>
            <a:lvl2pPr lvl="1" algn="l">
              <a:lnSpc>
                <a:spcPct val="100000"/>
              </a:lnSpc>
              <a:spcBef>
                <a:spcPts val="0"/>
              </a:spcBef>
              <a:spcAft>
                <a:spcPts val="0"/>
              </a:spcAft>
              <a:buClr>
                <a:schemeClr val="lt1"/>
              </a:buClr>
              <a:buSzPts val="1000"/>
              <a:buFont typeface="Sora"/>
              <a:buNone/>
              <a:defRPr sz="1000">
                <a:latin typeface="Sora"/>
                <a:ea typeface="Sora"/>
                <a:cs typeface="Sora"/>
                <a:sym typeface="Sora"/>
              </a:defRPr>
            </a:lvl2pPr>
            <a:lvl3pPr lvl="2" algn="l">
              <a:lnSpc>
                <a:spcPct val="100000"/>
              </a:lnSpc>
              <a:spcBef>
                <a:spcPts val="0"/>
              </a:spcBef>
              <a:spcAft>
                <a:spcPts val="0"/>
              </a:spcAft>
              <a:buClr>
                <a:schemeClr val="lt1"/>
              </a:buClr>
              <a:buSzPts val="1000"/>
              <a:buFont typeface="Sora"/>
              <a:buNone/>
              <a:defRPr sz="1000">
                <a:latin typeface="Sora"/>
                <a:ea typeface="Sora"/>
                <a:cs typeface="Sora"/>
                <a:sym typeface="Sora"/>
              </a:defRPr>
            </a:lvl3pPr>
            <a:lvl4pPr lvl="3" algn="l">
              <a:lnSpc>
                <a:spcPct val="100000"/>
              </a:lnSpc>
              <a:spcBef>
                <a:spcPts val="0"/>
              </a:spcBef>
              <a:spcAft>
                <a:spcPts val="0"/>
              </a:spcAft>
              <a:buClr>
                <a:schemeClr val="lt1"/>
              </a:buClr>
              <a:buSzPts val="1000"/>
              <a:buFont typeface="Sora"/>
              <a:buNone/>
              <a:defRPr sz="1000">
                <a:latin typeface="Sora"/>
                <a:ea typeface="Sora"/>
                <a:cs typeface="Sora"/>
                <a:sym typeface="Sora"/>
              </a:defRPr>
            </a:lvl4pPr>
            <a:lvl5pPr lvl="4" algn="l">
              <a:lnSpc>
                <a:spcPct val="100000"/>
              </a:lnSpc>
              <a:spcBef>
                <a:spcPts val="0"/>
              </a:spcBef>
              <a:spcAft>
                <a:spcPts val="0"/>
              </a:spcAft>
              <a:buClr>
                <a:schemeClr val="lt1"/>
              </a:buClr>
              <a:buSzPts val="1000"/>
              <a:buFont typeface="Sora"/>
              <a:buNone/>
              <a:defRPr sz="1000">
                <a:latin typeface="Sora"/>
                <a:ea typeface="Sora"/>
                <a:cs typeface="Sora"/>
                <a:sym typeface="Sora"/>
              </a:defRPr>
            </a:lvl5pPr>
            <a:lvl6pPr lvl="5" algn="l">
              <a:lnSpc>
                <a:spcPct val="100000"/>
              </a:lnSpc>
              <a:spcBef>
                <a:spcPts val="0"/>
              </a:spcBef>
              <a:spcAft>
                <a:spcPts val="0"/>
              </a:spcAft>
              <a:buClr>
                <a:schemeClr val="lt1"/>
              </a:buClr>
              <a:buSzPts val="1000"/>
              <a:buFont typeface="Sora"/>
              <a:buNone/>
              <a:defRPr sz="1000">
                <a:latin typeface="Sora"/>
                <a:ea typeface="Sora"/>
                <a:cs typeface="Sora"/>
                <a:sym typeface="Sora"/>
              </a:defRPr>
            </a:lvl6pPr>
            <a:lvl7pPr lvl="6" algn="l">
              <a:lnSpc>
                <a:spcPct val="100000"/>
              </a:lnSpc>
              <a:spcBef>
                <a:spcPts val="0"/>
              </a:spcBef>
              <a:spcAft>
                <a:spcPts val="0"/>
              </a:spcAft>
              <a:buClr>
                <a:schemeClr val="lt1"/>
              </a:buClr>
              <a:buSzPts val="1000"/>
              <a:buFont typeface="Sora"/>
              <a:buNone/>
              <a:defRPr sz="1000">
                <a:latin typeface="Sora"/>
                <a:ea typeface="Sora"/>
                <a:cs typeface="Sora"/>
                <a:sym typeface="Sora"/>
              </a:defRPr>
            </a:lvl7pPr>
            <a:lvl8pPr lvl="7" algn="l">
              <a:lnSpc>
                <a:spcPct val="100000"/>
              </a:lnSpc>
              <a:spcBef>
                <a:spcPts val="0"/>
              </a:spcBef>
              <a:spcAft>
                <a:spcPts val="0"/>
              </a:spcAft>
              <a:buClr>
                <a:schemeClr val="lt1"/>
              </a:buClr>
              <a:buSzPts val="1000"/>
              <a:buFont typeface="Sora"/>
              <a:buNone/>
              <a:defRPr sz="1000">
                <a:latin typeface="Sora"/>
                <a:ea typeface="Sora"/>
                <a:cs typeface="Sora"/>
                <a:sym typeface="Sora"/>
              </a:defRPr>
            </a:lvl8pPr>
            <a:lvl9pPr lvl="8" algn="l">
              <a:lnSpc>
                <a:spcPct val="100000"/>
              </a:lnSpc>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282" name="Google Shape;282;p21"/>
          <p:cNvSpPr txBox="1"/>
          <p:nvPr>
            <p:ph idx="2" type="title"/>
          </p:nvPr>
        </p:nvSpPr>
        <p:spPr>
          <a:xfrm>
            <a:off x="7148925" y="1709075"/>
            <a:ext cx="1665300" cy="19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1000">
                <a:latin typeface="Sora"/>
                <a:ea typeface="Sora"/>
                <a:cs typeface="Sora"/>
                <a:sym typeface="Sora"/>
              </a:defRPr>
            </a:lvl1pPr>
            <a:lvl2pPr lvl="1"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3" name="Google Shape;283;p21"/>
          <p:cNvSpPr txBox="1"/>
          <p:nvPr>
            <p:ph idx="3" type="title"/>
          </p:nvPr>
        </p:nvSpPr>
        <p:spPr>
          <a:xfrm>
            <a:off x="5434475" y="1709075"/>
            <a:ext cx="1665300" cy="19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1000">
                <a:latin typeface="Sora"/>
                <a:ea typeface="Sora"/>
                <a:cs typeface="Sora"/>
                <a:sym typeface="Sora"/>
              </a:defRPr>
            </a:lvl1pPr>
            <a:lvl2pPr lvl="1"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00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4" name="Google Shape;284;p21"/>
          <p:cNvSpPr txBox="1"/>
          <p:nvPr>
            <p:ph idx="4"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5" name="Google Shape;285;p21"/>
          <p:cNvSpPr txBox="1"/>
          <p:nvPr>
            <p:ph idx="5" type="title"/>
          </p:nvPr>
        </p:nvSpPr>
        <p:spPr>
          <a:xfrm>
            <a:off x="108300" y="1168075"/>
            <a:ext cx="3544500" cy="2275200"/>
          </a:xfrm>
          <a:prstGeom prst="rect">
            <a:avLst/>
          </a:prstGeom>
          <a:noFill/>
          <a:ln>
            <a:noFill/>
          </a:ln>
        </p:spPr>
        <p:txBody>
          <a:bodyPr anchorCtr="0" anchor="t" bIns="91425" lIns="91425" spcFirstLastPara="1" rIns="91425" wrap="square" tIns="0">
            <a:norm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a:latin typeface="IBM Plex Sans SemiBold"/>
                <a:ea typeface="IBM Plex Sans SemiBold"/>
                <a:cs typeface="IBM Plex Sans SemiBold"/>
                <a:sym typeface="IBM Plex Sans SemiBold"/>
              </a:defRPr>
            </a:lvl2pPr>
            <a:lvl3pPr lvl="2" algn="l">
              <a:lnSpc>
                <a:spcPct val="115000"/>
              </a:lnSpc>
              <a:spcBef>
                <a:spcPts val="0"/>
              </a:spcBef>
              <a:spcAft>
                <a:spcPts val="0"/>
              </a:spcAft>
              <a:buSzPts val="3000"/>
              <a:buNone/>
              <a:defRPr>
                <a:latin typeface="IBM Plex Sans SemiBold"/>
                <a:ea typeface="IBM Plex Sans SemiBold"/>
                <a:cs typeface="IBM Plex Sans SemiBold"/>
                <a:sym typeface="IBM Plex Sans SemiBold"/>
              </a:defRPr>
            </a:lvl3pPr>
            <a:lvl4pPr lvl="3" algn="l">
              <a:lnSpc>
                <a:spcPct val="115000"/>
              </a:lnSpc>
              <a:spcBef>
                <a:spcPts val="0"/>
              </a:spcBef>
              <a:spcAft>
                <a:spcPts val="0"/>
              </a:spcAft>
              <a:buSzPts val="3000"/>
              <a:buNone/>
              <a:defRPr>
                <a:latin typeface="IBM Plex Sans SemiBold"/>
                <a:ea typeface="IBM Plex Sans SemiBold"/>
                <a:cs typeface="IBM Plex Sans SemiBold"/>
                <a:sym typeface="IBM Plex Sans SemiBold"/>
              </a:defRPr>
            </a:lvl4pPr>
            <a:lvl5pPr lvl="4" algn="l">
              <a:lnSpc>
                <a:spcPct val="115000"/>
              </a:lnSpc>
              <a:spcBef>
                <a:spcPts val="0"/>
              </a:spcBef>
              <a:spcAft>
                <a:spcPts val="0"/>
              </a:spcAft>
              <a:buSzPts val="3000"/>
              <a:buNone/>
              <a:defRPr>
                <a:latin typeface="IBM Plex Sans SemiBold"/>
                <a:ea typeface="IBM Plex Sans SemiBold"/>
                <a:cs typeface="IBM Plex Sans SemiBold"/>
                <a:sym typeface="IBM Plex Sans SemiBold"/>
              </a:defRPr>
            </a:lvl5pPr>
            <a:lvl6pPr lvl="5" algn="l">
              <a:lnSpc>
                <a:spcPct val="115000"/>
              </a:lnSpc>
              <a:spcBef>
                <a:spcPts val="0"/>
              </a:spcBef>
              <a:spcAft>
                <a:spcPts val="0"/>
              </a:spcAft>
              <a:buSzPts val="3000"/>
              <a:buNone/>
              <a:defRPr>
                <a:latin typeface="IBM Plex Sans SemiBold"/>
                <a:ea typeface="IBM Plex Sans SemiBold"/>
                <a:cs typeface="IBM Plex Sans SemiBold"/>
                <a:sym typeface="IBM Plex Sans SemiBold"/>
              </a:defRPr>
            </a:lvl6pPr>
            <a:lvl7pPr lvl="6" algn="l">
              <a:lnSpc>
                <a:spcPct val="115000"/>
              </a:lnSpc>
              <a:spcBef>
                <a:spcPts val="0"/>
              </a:spcBef>
              <a:spcAft>
                <a:spcPts val="0"/>
              </a:spcAft>
              <a:buSzPts val="3000"/>
              <a:buNone/>
              <a:defRPr>
                <a:latin typeface="IBM Plex Sans SemiBold"/>
                <a:ea typeface="IBM Plex Sans SemiBold"/>
                <a:cs typeface="IBM Plex Sans SemiBold"/>
                <a:sym typeface="IBM Plex Sans SemiBold"/>
              </a:defRPr>
            </a:lvl7pPr>
            <a:lvl8pPr lvl="7" algn="l">
              <a:lnSpc>
                <a:spcPct val="115000"/>
              </a:lnSpc>
              <a:spcBef>
                <a:spcPts val="0"/>
              </a:spcBef>
              <a:spcAft>
                <a:spcPts val="0"/>
              </a:spcAft>
              <a:buSzPts val="3000"/>
              <a:buNone/>
              <a:defRPr>
                <a:latin typeface="IBM Plex Sans SemiBold"/>
                <a:ea typeface="IBM Plex Sans SemiBold"/>
                <a:cs typeface="IBM Plex Sans SemiBold"/>
                <a:sym typeface="IBM Plex Sans SemiBold"/>
              </a:defRPr>
            </a:lvl8pPr>
            <a:lvl9pPr lvl="8" algn="l">
              <a:lnSpc>
                <a:spcPct val="115000"/>
              </a:lnSpc>
              <a:spcBef>
                <a:spcPts val="0"/>
              </a:spcBef>
              <a:spcAft>
                <a:spcPts val="0"/>
              </a:spcAft>
              <a:buSzPts val="3000"/>
              <a:buNone/>
              <a:defRPr>
                <a:latin typeface="IBM Plex Sans SemiBold"/>
                <a:ea typeface="IBM Plex Sans SemiBold"/>
                <a:cs typeface="IBM Plex Sans SemiBold"/>
                <a:sym typeface="IBM Plex Sans SemiBold"/>
              </a:defRPr>
            </a:lvl9pPr>
          </a:lstStyle>
          <a:p/>
        </p:txBody>
      </p:sp>
      <p:sp>
        <p:nvSpPr>
          <p:cNvPr id="286" name="Google Shape;286;p21"/>
          <p:cNvSpPr txBox="1"/>
          <p:nvPr>
            <p:ph idx="6" type="title"/>
          </p:nvPr>
        </p:nvSpPr>
        <p:spPr>
          <a:xfrm>
            <a:off x="3720025" y="1287875"/>
            <a:ext cx="4295400" cy="27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l">
              <a:lnSpc>
                <a:spcPct val="100000"/>
              </a:lnSpc>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lgn="l">
              <a:lnSpc>
                <a:spcPct val="100000"/>
              </a:lnSpc>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lgn="l">
              <a:lnSpc>
                <a:spcPct val="100000"/>
              </a:lnSpc>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lgn="l">
              <a:lnSpc>
                <a:spcPct val="100000"/>
              </a:lnSpc>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lgn="l">
              <a:lnSpc>
                <a:spcPct val="100000"/>
              </a:lnSpc>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lgn="l">
              <a:lnSpc>
                <a:spcPct val="100000"/>
              </a:lnSpc>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lgn="l">
              <a:lnSpc>
                <a:spcPct val="100000"/>
              </a:lnSpc>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lgn="l">
              <a:lnSpc>
                <a:spcPct val="100000"/>
              </a:lnSpc>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287" name="Google Shape;287;p21"/>
          <p:cNvSpPr txBox="1"/>
          <p:nvPr>
            <p:ph idx="7" type="title"/>
          </p:nvPr>
        </p:nvSpPr>
        <p:spPr>
          <a:xfrm>
            <a:off x="228600" y="4774929"/>
            <a:ext cx="1939200" cy="18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288" name="Shape 288"/>
        <p:cNvGrpSpPr/>
        <p:nvPr/>
      </p:nvGrpSpPr>
      <p:grpSpPr>
        <a:xfrm>
          <a:off x="0" y="0"/>
          <a:ext cx="0" cy="0"/>
          <a:chOff x="0" y="0"/>
          <a:chExt cx="0" cy="0"/>
        </a:xfrm>
      </p:grpSpPr>
      <p:sp>
        <p:nvSpPr>
          <p:cNvPr id="289" name="Google Shape;289;p22"/>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90" name="Google Shape;290;p22"/>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nvGrpSpPr>
          <p:cNvPr id="291" name="Google Shape;291;p22"/>
          <p:cNvGrpSpPr/>
          <p:nvPr/>
        </p:nvGrpSpPr>
        <p:grpSpPr>
          <a:xfrm rot="10800000">
            <a:off x="9" y="0"/>
            <a:ext cx="1889320" cy="1499480"/>
            <a:chOff x="461225" y="3249175"/>
            <a:chExt cx="1399496" cy="1110726"/>
          </a:xfrm>
        </p:grpSpPr>
        <p:grpSp>
          <p:nvGrpSpPr>
            <p:cNvPr id="292" name="Google Shape;292;p22"/>
            <p:cNvGrpSpPr/>
            <p:nvPr/>
          </p:nvGrpSpPr>
          <p:grpSpPr>
            <a:xfrm>
              <a:off x="461225" y="3249175"/>
              <a:ext cx="1399496" cy="370204"/>
              <a:chOff x="461225" y="3249175"/>
              <a:chExt cx="1399496" cy="370204"/>
            </a:xfrm>
          </p:grpSpPr>
          <p:sp>
            <p:nvSpPr>
              <p:cNvPr id="293" name="Google Shape;293;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94" name="Google Shape;294;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95" name="Google Shape;295;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96" name="Google Shape;296;p22"/>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297" name="Google Shape;297;p22"/>
            <p:cNvGrpSpPr/>
            <p:nvPr/>
          </p:nvGrpSpPr>
          <p:grpSpPr>
            <a:xfrm>
              <a:off x="461225" y="3619500"/>
              <a:ext cx="1399496" cy="370202"/>
              <a:chOff x="461225" y="3249175"/>
              <a:chExt cx="1399496" cy="370202"/>
            </a:xfrm>
          </p:grpSpPr>
          <p:sp>
            <p:nvSpPr>
              <p:cNvPr id="298" name="Google Shape;298;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99" name="Google Shape;299;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00" name="Google Shape;300;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01" name="Google Shape;301;p22"/>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302" name="Google Shape;302;p22"/>
            <p:cNvGrpSpPr/>
            <p:nvPr/>
          </p:nvGrpSpPr>
          <p:grpSpPr>
            <a:xfrm>
              <a:off x="461225" y="3989700"/>
              <a:ext cx="1399496" cy="370201"/>
              <a:chOff x="461225" y="3249175"/>
              <a:chExt cx="1399496" cy="370201"/>
            </a:xfrm>
          </p:grpSpPr>
          <p:sp>
            <p:nvSpPr>
              <p:cNvPr id="303" name="Google Shape;303;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04" name="Google Shape;304;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05" name="Google Shape;305;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06" name="Google Shape;306;p22"/>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307" name="Google Shape;307;p22"/>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8627"/>
              </a:schemeClr>
            </a:outerShdw>
          </a:effectLst>
        </p:spPr>
      </p:sp>
      <p:sp>
        <p:nvSpPr>
          <p:cNvPr id="308" name="Google Shape;308;p22"/>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309" name="Google Shape;309;p22"/>
          <p:cNvSpPr txBox="1"/>
          <p:nvPr>
            <p:ph type="title"/>
          </p:nvPr>
        </p:nvSpPr>
        <p:spPr>
          <a:xfrm>
            <a:off x="163725" y="2947825"/>
            <a:ext cx="6637500" cy="149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5500"/>
              <a:buFont typeface="IBM Plex Sans"/>
              <a:buNone/>
              <a:defRPr sz="5500"/>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
        <p:nvSpPr>
          <p:cNvPr id="310" name="Google Shape;310;p22"/>
          <p:cNvSpPr txBox="1"/>
          <p:nvPr>
            <p:ph idx="1" type="subTitle"/>
          </p:nvPr>
        </p:nvSpPr>
        <p:spPr>
          <a:xfrm>
            <a:off x="163725" y="1184350"/>
            <a:ext cx="3336600" cy="1582200"/>
          </a:xfrm>
          <a:prstGeom prst="rect">
            <a:avLst/>
          </a:prstGeom>
          <a:noFill/>
          <a:ln>
            <a:noFill/>
          </a:ln>
        </p:spPr>
        <p:txBody>
          <a:bodyPr anchorCtr="0" anchor="b" bIns="0" lIns="91425" spcFirstLastPara="1" rIns="91425" wrap="square" tIns="91425">
            <a:noAutofit/>
          </a:bodyPr>
          <a:lstStyle>
            <a:lvl1pPr lvl="0" algn="l">
              <a:lnSpc>
                <a:spcPct val="115000"/>
              </a:lnSpc>
              <a:spcBef>
                <a:spcPts val="0"/>
              </a:spcBef>
              <a:spcAft>
                <a:spcPts val="0"/>
              </a:spcAft>
              <a:buClr>
                <a:schemeClr val="lt1"/>
              </a:buClr>
              <a:buSzPts val="1200"/>
              <a:buFont typeface="Sora"/>
              <a:buNone/>
              <a:defRPr sz="1200"/>
            </a:lvl1pPr>
            <a:lvl2pPr lvl="1" algn="l">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gn="l">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gn="l">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gn="l">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gn="l">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gn="l">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gn="l">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gn="l">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311" name="Google Shape;311;p22"/>
          <p:cNvSpPr txBox="1"/>
          <p:nvPr>
            <p:ph idx="2"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2" name="Google Shape;312;p22"/>
          <p:cNvSpPr txBox="1"/>
          <p:nvPr>
            <p:ph idx="3"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313" name="Shape 313"/>
        <p:cNvGrpSpPr/>
        <p:nvPr/>
      </p:nvGrpSpPr>
      <p:grpSpPr>
        <a:xfrm>
          <a:off x="0" y="0"/>
          <a:ext cx="0" cy="0"/>
          <a:chOff x="0" y="0"/>
          <a:chExt cx="0" cy="0"/>
        </a:xfrm>
      </p:grpSpPr>
      <p:sp>
        <p:nvSpPr>
          <p:cNvPr id="314" name="Google Shape;314;p23"/>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15" name="Google Shape;315;p23"/>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6" name="Google Shape;316;p23"/>
          <p:cNvSpPr txBox="1"/>
          <p:nvPr>
            <p:ph idx="2" type="title"/>
          </p:nvPr>
        </p:nvSpPr>
        <p:spPr>
          <a:xfrm>
            <a:off x="115025" y="502775"/>
            <a:ext cx="5829000" cy="1200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317" name="Google Shape;317;p23"/>
          <p:cNvSpPr txBox="1"/>
          <p:nvPr>
            <p:ph idx="3"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318" name="Shape 318"/>
        <p:cNvGrpSpPr/>
        <p:nvPr/>
      </p:nvGrpSpPr>
      <p:grpSpPr>
        <a:xfrm>
          <a:off x="0" y="0"/>
          <a:ext cx="0" cy="0"/>
          <a:chOff x="0" y="0"/>
          <a:chExt cx="0" cy="0"/>
        </a:xfrm>
      </p:grpSpPr>
      <p:sp>
        <p:nvSpPr>
          <p:cNvPr id="319" name="Google Shape;319;p24"/>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20" name="Google Shape;320;p24"/>
          <p:cNvSpPr txBox="1"/>
          <p:nvPr>
            <p:ph type="title"/>
          </p:nvPr>
        </p:nvSpPr>
        <p:spPr>
          <a:xfrm>
            <a:off x="134550" y="1524225"/>
            <a:ext cx="1119600" cy="29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321" name="Google Shape;321;p24"/>
          <p:cNvSpPr txBox="1"/>
          <p:nvPr>
            <p:ph idx="2" type="title"/>
          </p:nvPr>
        </p:nvSpPr>
        <p:spPr>
          <a:xfrm>
            <a:off x="1326150" y="983700"/>
            <a:ext cx="22965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2" name="Google Shape;322;p24"/>
          <p:cNvSpPr txBox="1"/>
          <p:nvPr>
            <p:ph idx="3" type="title"/>
          </p:nvPr>
        </p:nvSpPr>
        <p:spPr>
          <a:xfrm>
            <a:off x="3808925" y="983700"/>
            <a:ext cx="22965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3" name="Google Shape;323;p24"/>
          <p:cNvSpPr txBox="1"/>
          <p:nvPr>
            <p:ph idx="4" type="title"/>
          </p:nvPr>
        </p:nvSpPr>
        <p:spPr>
          <a:xfrm>
            <a:off x="6291700" y="983700"/>
            <a:ext cx="22965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4" name="Google Shape;324;p24"/>
          <p:cNvSpPr txBox="1"/>
          <p:nvPr>
            <p:ph idx="5" type="title"/>
          </p:nvPr>
        </p:nvSpPr>
        <p:spPr>
          <a:xfrm>
            <a:off x="134550" y="2606200"/>
            <a:ext cx="11196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5" name="Google Shape;325;p24"/>
          <p:cNvSpPr txBox="1"/>
          <p:nvPr>
            <p:ph idx="6" type="title"/>
          </p:nvPr>
        </p:nvSpPr>
        <p:spPr>
          <a:xfrm>
            <a:off x="134550" y="3659750"/>
            <a:ext cx="11196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6" name="Google Shape;326;p24"/>
          <p:cNvSpPr txBox="1"/>
          <p:nvPr>
            <p:ph idx="7"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27" name="Google Shape;327;p24"/>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28" name="Google Shape;328;p24"/>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29" name="Google Shape;329;p24"/>
          <p:cNvSpPr txBox="1"/>
          <p:nvPr>
            <p:ph idx="1" type="body"/>
          </p:nvPr>
        </p:nvSpPr>
        <p:spPr>
          <a:xfrm>
            <a:off x="1326025" y="361505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2"/>
              </a:buClr>
              <a:buSzPts val="1000"/>
              <a:buFont typeface="Sora"/>
              <a:buChar char="●"/>
              <a:defRPr sz="1000"/>
            </a:lvl1pPr>
            <a:lvl2pPr indent="-292100" lvl="1" marL="914400" algn="l">
              <a:lnSpc>
                <a:spcPct val="115000"/>
              </a:lnSpc>
              <a:spcBef>
                <a:spcPts val="0"/>
              </a:spcBef>
              <a:spcAft>
                <a:spcPts val="0"/>
              </a:spcAft>
              <a:buClr>
                <a:schemeClr val="lt1"/>
              </a:buClr>
              <a:buSzPts val="1000"/>
              <a:buFont typeface="Sora"/>
              <a:buChar char="○"/>
              <a:defRPr sz="1000"/>
            </a:lvl2pPr>
            <a:lvl3pPr indent="-292100" lvl="2" marL="1371600" algn="l">
              <a:lnSpc>
                <a:spcPct val="115000"/>
              </a:lnSpc>
              <a:spcBef>
                <a:spcPts val="0"/>
              </a:spcBef>
              <a:spcAft>
                <a:spcPts val="0"/>
              </a:spcAft>
              <a:buClr>
                <a:schemeClr val="lt1"/>
              </a:buClr>
              <a:buSzPts val="1000"/>
              <a:buFont typeface="Sora"/>
              <a:buChar char="■"/>
              <a:defRPr sz="1000"/>
            </a:lvl3pPr>
            <a:lvl4pPr indent="-292100" lvl="3" marL="1828800" algn="l">
              <a:lnSpc>
                <a:spcPct val="115000"/>
              </a:lnSpc>
              <a:spcBef>
                <a:spcPts val="0"/>
              </a:spcBef>
              <a:spcAft>
                <a:spcPts val="0"/>
              </a:spcAft>
              <a:buClr>
                <a:schemeClr val="lt1"/>
              </a:buClr>
              <a:buSzPts val="1000"/>
              <a:buFont typeface="Sora"/>
              <a:buChar char="●"/>
              <a:defRPr sz="1000"/>
            </a:lvl4pPr>
            <a:lvl5pPr indent="-292100" lvl="4" marL="2286000" algn="l">
              <a:lnSpc>
                <a:spcPct val="115000"/>
              </a:lnSpc>
              <a:spcBef>
                <a:spcPts val="0"/>
              </a:spcBef>
              <a:spcAft>
                <a:spcPts val="0"/>
              </a:spcAft>
              <a:buClr>
                <a:schemeClr val="lt1"/>
              </a:buClr>
              <a:buSzPts val="1000"/>
              <a:buFont typeface="Sora"/>
              <a:buChar char="○"/>
              <a:defRPr sz="1000"/>
            </a:lvl5pPr>
            <a:lvl6pPr indent="-292100" lvl="5" marL="2743200" algn="l">
              <a:lnSpc>
                <a:spcPct val="115000"/>
              </a:lnSpc>
              <a:spcBef>
                <a:spcPts val="0"/>
              </a:spcBef>
              <a:spcAft>
                <a:spcPts val="0"/>
              </a:spcAft>
              <a:buClr>
                <a:schemeClr val="lt1"/>
              </a:buClr>
              <a:buSzPts val="1000"/>
              <a:buFont typeface="Sora"/>
              <a:buChar char="■"/>
              <a:defRPr sz="1000"/>
            </a:lvl6pPr>
            <a:lvl7pPr indent="-292100" lvl="6" marL="3200400" algn="l">
              <a:lnSpc>
                <a:spcPct val="115000"/>
              </a:lnSpc>
              <a:spcBef>
                <a:spcPts val="0"/>
              </a:spcBef>
              <a:spcAft>
                <a:spcPts val="0"/>
              </a:spcAft>
              <a:buClr>
                <a:schemeClr val="lt1"/>
              </a:buClr>
              <a:buSzPts val="1000"/>
              <a:buFont typeface="Sora"/>
              <a:buChar char="●"/>
              <a:defRPr sz="1000"/>
            </a:lvl7pPr>
            <a:lvl8pPr indent="-292100" lvl="7" marL="3657600" algn="l">
              <a:lnSpc>
                <a:spcPct val="115000"/>
              </a:lnSpc>
              <a:spcBef>
                <a:spcPts val="0"/>
              </a:spcBef>
              <a:spcAft>
                <a:spcPts val="0"/>
              </a:spcAft>
              <a:buClr>
                <a:schemeClr val="lt1"/>
              </a:buClr>
              <a:buSzPts val="1000"/>
              <a:buFont typeface="Sora"/>
              <a:buChar char="○"/>
              <a:defRPr sz="1000"/>
            </a:lvl8pPr>
            <a:lvl9pPr indent="-292100" lvl="8" marL="4114800" algn="l">
              <a:lnSpc>
                <a:spcPct val="115000"/>
              </a:lnSpc>
              <a:spcBef>
                <a:spcPts val="0"/>
              </a:spcBef>
              <a:spcAft>
                <a:spcPts val="0"/>
              </a:spcAft>
              <a:buClr>
                <a:schemeClr val="lt1"/>
              </a:buClr>
              <a:buSzPts val="1000"/>
              <a:buFont typeface="Sora"/>
              <a:buChar char="■"/>
              <a:defRPr sz="1000"/>
            </a:lvl9pPr>
          </a:lstStyle>
          <a:p/>
        </p:txBody>
      </p:sp>
      <p:sp>
        <p:nvSpPr>
          <p:cNvPr id="330" name="Google Shape;330;p24"/>
          <p:cNvSpPr txBox="1"/>
          <p:nvPr>
            <p:ph idx="8" type="body"/>
          </p:nvPr>
        </p:nvSpPr>
        <p:spPr>
          <a:xfrm>
            <a:off x="3808863" y="361505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2"/>
              </a:buClr>
              <a:buSzPts val="1000"/>
              <a:buFont typeface="Sora"/>
              <a:buChar char="●"/>
              <a:defRPr sz="1000"/>
            </a:lvl1pPr>
            <a:lvl2pPr indent="-292100" lvl="1" marL="914400" algn="l">
              <a:lnSpc>
                <a:spcPct val="115000"/>
              </a:lnSpc>
              <a:spcBef>
                <a:spcPts val="800"/>
              </a:spcBef>
              <a:spcAft>
                <a:spcPts val="0"/>
              </a:spcAft>
              <a:buSzPts val="1000"/>
              <a:buFont typeface="Sora"/>
              <a:buChar char="○"/>
              <a:defRPr sz="1000"/>
            </a:lvl2pPr>
            <a:lvl3pPr indent="-292100" lvl="2" marL="1371600" algn="l">
              <a:lnSpc>
                <a:spcPct val="115000"/>
              </a:lnSpc>
              <a:spcBef>
                <a:spcPts val="800"/>
              </a:spcBef>
              <a:spcAft>
                <a:spcPts val="0"/>
              </a:spcAft>
              <a:buSzPts val="1000"/>
              <a:buFont typeface="Sora"/>
              <a:buChar char="■"/>
              <a:defRPr sz="1000"/>
            </a:lvl3pPr>
            <a:lvl4pPr indent="-292100" lvl="3" marL="1828800" algn="l">
              <a:lnSpc>
                <a:spcPct val="115000"/>
              </a:lnSpc>
              <a:spcBef>
                <a:spcPts val="800"/>
              </a:spcBef>
              <a:spcAft>
                <a:spcPts val="0"/>
              </a:spcAft>
              <a:buSzPts val="1000"/>
              <a:buFont typeface="Sora"/>
              <a:buChar char="●"/>
              <a:defRPr sz="1000"/>
            </a:lvl4pPr>
            <a:lvl5pPr indent="-292100" lvl="4" marL="2286000" algn="l">
              <a:lnSpc>
                <a:spcPct val="115000"/>
              </a:lnSpc>
              <a:spcBef>
                <a:spcPts val="800"/>
              </a:spcBef>
              <a:spcAft>
                <a:spcPts val="0"/>
              </a:spcAft>
              <a:buSzPts val="1000"/>
              <a:buFont typeface="Sora"/>
              <a:buChar char="○"/>
              <a:defRPr sz="1000"/>
            </a:lvl5pPr>
            <a:lvl6pPr indent="-292100" lvl="5" marL="2743200" algn="l">
              <a:lnSpc>
                <a:spcPct val="115000"/>
              </a:lnSpc>
              <a:spcBef>
                <a:spcPts val="800"/>
              </a:spcBef>
              <a:spcAft>
                <a:spcPts val="0"/>
              </a:spcAft>
              <a:buSzPts val="1000"/>
              <a:buFont typeface="Sora"/>
              <a:buChar char="■"/>
              <a:defRPr sz="1000"/>
            </a:lvl6pPr>
            <a:lvl7pPr indent="-292100" lvl="6" marL="3200400" algn="l">
              <a:lnSpc>
                <a:spcPct val="115000"/>
              </a:lnSpc>
              <a:spcBef>
                <a:spcPts val="800"/>
              </a:spcBef>
              <a:spcAft>
                <a:spcPts val="0"/>
              </a:spcAft>
              <a:buSzPts val="1000"/>
              <a:buFont typeface="Sora"/>
              <a:buChar char="●"/>
              <a:defRPr sz="1000"/>
            </a:lvl7pPr>
            <a:lvl8pPr indent="-292100" lvl="7" marL="3657600" algn="l">
              <a:lnSpc>
                <a:spcPct val="115000"/>
              </a:lnSpc>
              <a:spcBef>
                <a:spcPts val="800"/>
              </a:spcBef>
              <a:spcAft>
                <a:spcPts val="0"/>
              </a:spcAft>
              <a:buSzPts val="1000"/>
              <a:buFont typeface="Sora"/>
              <a:buChar char="○"/>
              <a:defRPr sz="1000"/>
            </a:lvl8pPr>
            <a:lvl9pPr indent="-292100" lvl="8" marL="4114800" algn="l">
              <a:lnSpc>
                <a:spcPct val="115000"/>
              </a:lnSpc>
              <a:spcBef>
                <a:spcPts val="800"/>
              </a:spcBef>
              <a:spcAft>
                <a:spcPts val="800"/>
              </a:spcAft>
              <a:buSzPts val="1000"/>
              <a:buFont typeface="Sora"/>
              <a:buChar char="■"/>
              <a:defRPr sz="1000"/>
            </a:lvl9pPr>
          </a:lstStyle>
          <a:p/>
        </p:txBody>
      </p:sp>
      <p:sp>
        <p:nvSpPr>
          <p:cNvPr id="331" name="Google Shape;331;p24"/>
          <p:cNvSpPr txBox="1"/>
          <p:nvPr>
            <p:ph idx="9" type="body"/>
          </p:nvPr>
        </p:nvSpPr>
        <p:spPr>
          <a:xfrm>
            <a:off x="6291713" y="361505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2"/>
              </a:buClr>
              <a:buSzPts val="1000"/>
              <a:buFont typeface="Sora"/>
              <a:buChar char="●"/>
              <a:defRPr sz="1000"/>
            </a:lvl1pPr>
            <a:lvl2pPr indent="-292100" lvl="1" marL="914400" algn="l">
              <a:lnSpc>
                <a:spcPct val="115000"/>
              </a:lnSpc>
              <a:spcBef>
                <a:spcPts val="0"/>
              </a:spcBef>
              <a:spcAft>
                <a:spcPts val="0"/>
              </a:spcAft>
              <a:buClr>
                <a:schemeClr val="lt1"/>
              </a:buClr>
              <a:buSzPts val="1000"/>
              <a:buFont typeface="Sora"/>
              <a:buChar char="○"/>
              <a:defRPr sz="1000"/>
            </a:lvl2pPr>
            <a:lvl3pPr indent="-292100" lvl="2" marL="1371600" algn="l">
              <a:lnSpc>
                <a:spcPct val="115000"/>
              </a:lnSpc>
              <a:spcBef>
                <a:spcPts val="0"/>
              </a:spcBef>
              <a:spcAft>
                <a:spcPts val="0"/>
              </a:spcAft>
              <a:buClr>
                <a:schemeClr val="lt1"/>
              </a:buClr>
              <a:buSzPts val="1000"/>
              <a:buFont typeface="Sora"/>
              <a:buChar char="■"/>
              <a:defRPr sz="1000"/>
            </a:lvl3pPr>
            <a:lvl4pPr indent="-292100" lvl="3" marL="1828800" algn="l">
              <a:lnSpc>
                <a:spcPct val="115000"/>
              </a:lnSpc>
              <a:spcBef>
                <a:spcPts val="0"/>
              </a:spcBef>
              <a:spcAft>
                <a:spcPts val="0"/>
              </a:spcAft>
              <a:buClr>
                <a:schemeClr val="lt1"/>
              </a:buClr>
              <a:buSzPts val="1000"/>
              <a:buFont typeface="Sora"/>
              <a:buChar char="●"/>
              <a:defRPr sz="1000"/>
            </a:lvl4pPr>
            <a:lvl5pPr indent="-292100" lvl="4" marL="2286000" algn="l">
              <a:lnSpc>
                <a:spcPct val="115000"/>
              </a:lnSpc>
              <a:spcBef>
                <a:spcPts val="0"/>
              </a:spcBef>
              <a:spcAft>
                <a:spcPts val="0"/>
              </a:spcAft>
              <a:buClr>
                <a:schemeClr val="lt1"/>
              </a:buClr>
              <a:buSzPts val="1000"/>
              <a:buFont typeface="Sora"/>
              <a:buChar char="○"/>
              <a:defRPr sz="1000"/>
            </a:lvl5pPr>
            <a:lvl6pPr indent="-292100" lvl="5" marL="2743200" algn="l">
              <a:lnSpc>
                <a:spcPct val="115000"/>
              </a:lnSpc>
              <a:spcBef>
                <a:spcPts val="0"/>
              </a:spcBef>
              <a:spcAft>
                <a:spcPts val="0"/>
              </a:spcAft>
              <a:buClr>
                <a:schemeClr val="lt1"/>
              </a:buClr>
              <a:buSzPts val="1000"/>
              <a:buFont typeface="Sora"/>
              <a:buChar char="■"/>
              <a:defRPr sz="1000"/>
            </a:lvl6pPr>
            <a:lvl7pPr indent="-292100" lvl="6" marL="3200400" algn="l">
              <a:lnSpc>
                <a:spcPct val="115000"/>
              </a:lnSpc>
              <a:spcBef>
                <a:spcPts val="0"/>
              </a:spcBef>
              <a:spcAft>
                <a:spcPts val="0"/>
              </a:spcAft>
              <a:buClr>
                <a:schemeClr val="lt1"/>
              </a:buClr>
              <a:buSzPts val="1000"/>
              <a:buFont typeface="Sora"/>
              <a:buChar char="●"/>
              <a:defRPr sz="1000"/>
            </a:lvl7pPr>
            <a:lvl8pPr indent="-292100" lvl="7" marL="3657600" algn="l">
              <a:lnSpc>
                <a:spcPct val="115000"/>
              </a:lnSpc>
              <a:spcBef>
                <a:spcPts val="0"/>
              </a:spcBef>
              <a:spcAft>
                <a:spcPts val="0"/>
              </a:spcAft>
              <a:buClr>
                <a:schemeClr val="lt1"/>
              </a:buClr>
              <a:buSzPts val="1000"/>
              <a:buFont typeface="Sora"/>
              <a:buChar char="○"/>
              <a:defRPr sz="1000"/>
            </a:lvl8pPr>
            <a:lvl9pPr indent="-292100" lvl="8" marL="4114800" algn="l">
              <a:lnSpc>
                <a:spcPct val="115000"/>
              </a:lnSpc>
              <a:spcBef>
                <a:spcPts val="0"/>
              </a:spcBef>
              <a:spcAft>
                <a:spcPts val="0"/>
              </a:spcAft>
              <a:buClr>
                <a:schemeClr val="lt1"/>
              </a:buClr>
              <a:buSzPts val="1000"/>
              <a:buFont typeface="Sora"/>
              <a:buChar char="■"/>
              <a:defRPr sz="1000"/>
            </a:lvl9pPr>
          </a:lstStyle>
          <a:p/>
        </p:txBody>
      </p:sp>
      <p:sp>
        <p:nvSpPr>
          <p:cNvPr id="332" name="Google Shape;332;p24"/>
          <p:cNvSpPr txBox="1"/>
          <p:nvPr>
            <p:ph idx="13" type="body"/>
          </p:nvPr>
        </p:nvSpPr>
        <p:spPr>
          <a:xfrm>
            <a:off x="1326025" y="260620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2"/>
              </a:buClr>
              <a:buSzPts val="1000"/>
              <a:buFont typeface="Sora"/>
              <a:buChar char="●"/>
              <a:defRPr sz="1000"/>
            </a:lvl1pPr>
            <a:lvl2pPr indent="-292100" lvl="1" marL="914400" algn="l">
              <a:lnSpc>
                <a:spcPct val="115000"/>
              </a:lnSpc>
              <a:spcBef>
                <a:spcPts val="0"/>
              </a:spcBef>
              <a:spcAft>
                <a:spcPts val="0"/>
              </a:spcAft>
              <a:buClr>
                <a:schemeClr val="lt1"/>
              </a:buClr>
              <a:buSzPts val="1000"/>
              <a:buFont typeface="Sora"/>
              <a:buChar char="○"/>
              <a:defRPr sz="1000"/>
            </a:lvl2pPr>
            <a:lvl3pPr indent="-292100" lvl="2" marL="1371600" algn="l">
              <a:lnSpc>
                <a:spcPct val="115000"/>
              </a:lnSpc>
              <a:spcBef>
                <a:spcPts val="0"/>
              </a:spcBef>
              <a:spcAft>
                <a:spcPts val="0"/>
              </a:spcAft>
              <a:buClr>
                <a:schemeClr val="lt1"/>
              </a:buClr>
              <a:buSzPts val="1000"/>
              <a:buFont typeface="Sora"/>
              <a:buChar char="■"/>
              <a:defRPr sz="1000"/>
            </a:lvl3pPr>
            <a:lvl4pPr indent="-292100" lvl="3" marL="1828800" algn="l">
              <a:lnSpc>
                <a:spcPct val="115000"/>
              </a:lnSpc>
              <a:spcBef>
                <a:spcPts val="0"/>
              </a:spcBef>
              <a:spcAft>
                <a:spcPts val="0"/>
              </a:spcAft>
              <a:buClr>
                <a:schemeClr val="lt1"/>
              </a:buClr>
              <a:buSzPts val="1000"/>
              <a:buFont typeface="Sora"/>
              <a:buChar char="●"/>
              <a:defRPr sz="1000"/>
            </a:lvl4pPr>
            <a:lvl5pPr indent="-292100" lvl="4" marL="2286000" algn="l">
              <a:lnSpc>
                <a:spcPct val="115000"/>
              </a:lnSpc>
              <a:spcBef>
                <a:spcPts val="0"/>
              </a:spcBef>
              <a:spcAft>
                <a:spcPts val="0"/>
              </a:spcAft>
              <a:buClr>
                <a:schemeClr val="lt1"/>
              </a:buClr>
              <a:buSzPts val="1000"/>
              <a:buFont typeface="Sora"/>
              <a:buChar char="○"/>
              <a:defRPr sz="1000"/>
            </a:lvl5pPr>
            <a:lvl6pPr indent="-292100" lvl="5" marL="2743200" algn="l">
              <a:lnSpc>
                <a:spcPct val="115000"/>
              </a:lnSpc>
              <a:spcBef>
                <a:spcPts val="0"/>
              </a:spcBef>
              <a:spcAft>
                <a:spcPts val="0"/>
              </a:spcAft>
              <a:buClr>
                <a:schemeClr val="lt1"/>
              </a:buClr>
              <a:buSzPts val="1000"/>
              <a:buFont typeface="Sora"/>
              <a:buChar char="■"/>
              <a:defRPr sz="1000"/>
            </a:lvl6pPr>
            <a:lvl7pPr indent="-292100" lvl="6" marL="3200400" algn="l">
              <a:lnSpc>
                <a:spcPct val="115000"/>
              </a:lnSpc>
              <a:spcBef>
                <a:spcPts val="0"/>
              </a:spcBef>
              <a:spcAft>
                <a:spcPts val="0"/>
              </a:spcAft>
              <a:buClr>
                <a:schemeClr val="lt1"/>
              </a:buClr>
              <a:buSzPts val="1000"/>
              <a:buFont typeface="Sora"/>
              <a:buChar char="●"/>
              <a:defRPr sz="1000"/>
            </a:lvl7pPr>
            <a:lvl8pPr indent="-292100" lvl="7" marL="3657600" algn="l">
              <a:lnSpc>
                <a:spcPct val="115000"/>
              </a:lnSpc>
              <a:spcBef>
                <a:spcPts val="0"/>
              </a:spcBef>
              <a:spcAft>
                <a:spcPts val="0"/>
              </a:spcAft>
              <a:buClr>
                <a:schemeClr val="lt1"/>
              </a:buClr>
              <a:buSzPts val="1000"/>
              <a:buFont typeface="Sora"/>
              <a:buChar char="○"/>
              <a:defRPr sz="1000"/>
            </a:lvl8pPr>
            <a:lvl9pPr indent="-292100" lvl="8" marL="4114800" algn="l">
              <a:lnSpc>
                <a:spcPct val="115000"/>
              </a:lnSpc>
              <a:spcBef>
                <a:spcPts val="0"/>
              </a:spcBef>
              <a:spcAft>
                <a:spcPts val="0"/>
              </a:spcAft>
              <a:buClr>
                <a:schemeClr val="lt1"/>
              </a:buClr>
              <a:buSzPts val="1000"/>
              <a:buFont typeface="Sora"/>
              <a:buChar char="■"/>
              <a:defRPr sz="1000"/>
            </a:lvl9pPr>
          </a:lstStyle>
          <a:p/>
        </p:txBody>
      </p:sp>
      <p:sp>
        <p:nvSpPr>
          <p:cNvPr id="333" name="Google Shape;333;p24"/>
          <p:cNvSpPr txBox="1"/>
          <p:nvPr>
            <p:ph idx="14" type="body"/>
          </p:nvPr>
        </p:nvSpPr>
        <p:spPr>
          <a:xfrm>
            <a:off x="3808863" y="260620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2"/>
              </a:buClr>
              <a:buSzPts val="1000"/>
              <a:buFont typeface="Sora"/>
              <a:buChar char="●"/>
              <a:defRPr sz="1000"/>
            </a:lvl1pPr>
            <a:lvl2pPr indent="-292100" lvl="1" marL="914400" algn="l">
              <a:lnSpc>
                <a:spcPct val="115000"/>
              </a:lnSpc>
              <a:spcBef>
                <a:spcPts val="0"/>
              </a:spcBef>
              <a:spcAft>
                <a:spcPts val="0"/>
              </a:spcAft>
              <a:buClr>
                <a:schemeClr val="lt1"/>
              </a:buClr>
              <a:buSzPts val="1000"/>
              <a:buFont typeface="Sora"/>
              <a:buChar char="○"/>
              <a:defRPr sz="1000"/>
            </a:lvl2pPr>
            <a:lvl3pPr indent="-292100" lvl="2" marL="1371600" algn="l">
              <a:lnSpc>
                <a:spcPct val="115000"/>
              </a:lnSpc>
              <a:spcBef>
                <a:spcPts val="0"/>
              </a:spcBef>
              <a:spcAft>
                <a:spcPts val="0"/>
              </a:spcAft>
              <a:buClr>
                <a:schemeClr val="lt1"/>
              </a:buClr>
              <a:buSzPts val="1000"/>
              <a:buFont typeface="Sora"/>
              <a:buChar char="■"/>
              <a:defRPr sz="1000"/>
            </a:lvl3pPr>
            <a:lvl4pPr indent="-292100" lvl="3" marL="1828800" algn="l">
              <a:lnSpc>
                <a:spcPct val="115000"/>
              </a:lnSpc>
              <a:spcBef>
                <a:spcPts val="0"/>
              </a:spcBef>
              <a:spcAft>
                <a:spcPts val="0"/>
              </a:spcAft>
              <a:buClr>
                <a:schemeClr val="lt1"/>
              </a:buClr>
              <a:buSzPts val="1000"/>
              <a:buFont typeface="Sora"/>
              <a:buChar char="●"/>
              <a:defRPr sz="1000"/>
            </a:lvl4pPr>
            <a:lvl5pPr indent="-292100" lvl="4" marL="2286000" algn="l">
              <a:lnSpc>
                <a:spcPct val="115000"/>
              </a:lnSpc>
              <a:spcBef>
                <a:spcPts val="0"/>
              </a:spcBef>
              <a:spcAft>
                <a:spcPts val="0"/>
              </a:spcAft>
              <a:buClr>
                <a:schemeClr val="lt1"/>
              </a:buClr>
              <a:buSzPts val="1000"/>
              <a:buFont typeface="Sora"/>
              <a:buChar char="○"/>
              <a:defRPr sz="1000"/>
            </a:lvl5pPr>
            <a:lvl6pPr indent="-292100" lvl="5" marL="2743200" algn="l">
              <a:lnSpc>
                <a:spcPct val="115000"/>
              </a:lnSpc>
              <a:spcBef>
                <a:spcPts val="0"/>
              </a:spcBef>
              <a:spcAft>
                <a:spcPts val="0"/>
              </a:spcAft>
              <a:buClr>
                <a:schemeClr val="lt1"/>
              </a:buClr>
              <a:buSzPts val="1000"/>
              <a:buFont typeface="Sora"/>
              <a:buChar char="■"/>
              <a:defRPr sz="1000"/>
            </a:lvl6pPr>
            <a:lvl7pPr indent="-292100" lvl="6" marL="3200400" algn="l">
              <a:lnSpc>
                <a:spcPct val="115000"/>
              </a:lnSpc>
              <a:spcBef>
                <a:spcPts val="0"/>
              </a:spcBef>
              <a:spcAft>
                <a:spcPts val="0"/>
              </a:spcAft>
              <a:buClr>
                <a:schemeClr val="lt1"/>
              </a:buClr>
              <a:buSzPts val="1000"/>
              <a:buFont typeface="Sora"/>
              <a:buChar char="●"/>
              <a:defRPr sz="1000"/>
            </a:lvl7pPr>
            <a:lvl8pPr indent="-292100" lvl="7" marL="3657600" algn="l">
              <a:lnSpc>
                <a:spcPct val="115000"/>
              </a:lnSpc>
              <a:spcBef>
                <a:spcPts val="0"/>
              </a:spcBef>
              <a:spcAft>
                <a:spcPts val="0"/>
              </a:spcAft>
              <a:buClr>
                <a:schemeClr val="lt1"/>
              </a:buClr>
              <a:buSzPts val="1000"/>
              <a:buFont typeface="Sora"/>
              <a:buChar char="○"/>
              <a:defRPr sz="1000"/>
            </a:lvl8pPr>
            <a:lvl9pPr indent="-292100" lvl="8" marL="4114800" algn="l">
              <a:lnSpc>
                <a:spcPct val="115000"/>
              </a:lnSpc>
              <a:spcBef>
                <a:spcPts val="0"/>
              </a:spcBef>
              <a:spcAft>
                <a:spcPts val="0"/>
              </a:spcAft>
              <a:buClr>
                <a:schemeClr val="lt1"/>
              </a:buClr>
              <a:buSzPts val="1000"/>
              <a:buFont typeface="Sora"/>
              <a:buChar char="■"/>
              <a:defRPr sz="1000"/>
            </a:lvl9pPr>
          </a:lstStyle>
          <a:p/>
        </p:txBody>
      </p:sp>
      <p:sp>
        <p:nvSpPr>
          <p:cNvPr id="334" name="Google Shape;334;p24"/>
          <p:cNvSpPr txBox="1"/>
          <p:nvPr>
            <p:ph idx="15" type="body"/>
          </p:nvPr>
        </p:nvSpPr>
        <p:spPr>
          <a:xfrm>
            <a:off x="6291713" y="260620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2"/>
              </a:buClr>
              <a:buSzPts val="1000"/>
              <a:buFont typeface="Sora"/>
              <a:buChar char="●"/>
              <a:defRPr sz="1000"/>
            </a:lvl1pPr>
            <a:lvl2pPr indent="-292100" lvl="1" marL="914400" algn="l">
              <a:lnSpc>
                <a:spcPct val="115000"/>
              </a:lnSpc>
              <a:spcBef>
                <a:spcPts val="0"/>
              </a:spcBef>
              <a:spcAft>
                <a:spcPts val="0"/>
              </a:spcAft>
              <a:buClr>
                <a:schemeClr val="lt1"/>
              </a:buClr>
              <a:buSzPts val="1000"/>
              <a:buFont typeface="Sora"/>
              <a:buChar char="○"/>
              <a:defRPr sz="1000"/>
            </a:lvl2pPr>
            <a:lvl3pPr indent="-292100" lvl="2" marL="1371600" algn="l">
              <a:lnSpc>
                <a:spcPct val="115000"/>
              </a:lnSpc>
              <a:spcBef>
                <a:spcPts val="0"/>
              </a:spcBef>
              <a:spcAft>
                <a:spcPts val="0"/>
              </a:spcAft>
              <a:buClr>
                <a:schemeClr val="lt1"/>
              </a:buClr>
              <a:buSzPts val="1000"/>
              <a:buFont typeface="Sora"/>
              <a:buChar char="■"/>
              <a:defRPr sz="1000"/>
            </a:lvl3pPr>
            <a:lvl4pPr indent="-292100" lvl="3" marL="1828800" algn="l">
              <a:lnSpc>
                <a:spcPct val="115000"/>
              </a:lnSpc>
              <a:spcBef>
                <a:spcPts val="0"/>
              </a:spcBef>
              <a:spcAft>
                <a:spcPts val="0"/>
              </a:spcAft>
              <a:buClr>
                <a:schemeClr val="lt1"/>
              </a:buClr>
              <a:buSzPts val="1000"/>
              <a:buFont typeface="Sora"/>
              <a:buChar char="●"/>
              <a:defRPr sz="1000"/>
            </a:lvl4pPr>
            <a:lvl5pPr indent="-292100" lvl="4" marL="2286000" algn="l">
              <a:lnSpc>
                <a:spcPct val="115000"/>
              </a:lnSpc>
              <a:spcBef>
                <a:spcPts val="0"/>
              </a:spcBef>
              <a:spcAft>
                <a:spcPts val="0"/>
              </a:spcAft>
              <a:buClr>
                <a:schemeClr val="lt1"/>
              </a:buClr>
              <a:buSzPts val="1000"/>
              <a:buFont typeface="Sora"/>
              <a:buChar char="○"/>
              <a:defRPr sz="1000"/>
            </a:lvl5pPr>
            <a:lvl6pPr indent="-292100" lvl="5" marL="2743200" algn="l">
              <a:lnSpc>
                <a:spcPct val="115000"/>
              </a:lnSpc>
              <a:spcBef>
                <a:spcPts val="0"/>
              </a:spcBef>
              <a:spcAft>
                <a:spcPts val="0"/>
              </a:spcAft>
              <a:buClr>
                <a:schemeClr val="lt1"/>
              </a:buClr>
              <a:buSzPts val="1000"/>
              <a:buFont typeface="Sora"/>
              <a:buChar char="■"/>
              <a:defRPr sz="1000"/>
            </a:lvl6pPr>
            <a:lvl7pPr indent="-292100" lvl="6" marL="3200400" algn="l">
              <a:lnSpc>
                <a:spcPct val="115000"/>
              </a:lnSpc>
              <a:spcBef>
                <a:spcPts val="0"/>
              </a:spcBef>
              <a:spcAft>
                <a:spcPts val="0"/>
              </a:spcAft>
              <a:buClr>
                <a:schemeClr val="lt1"/>
              </a:buClr>
              <a:buSzPts val="1000"/>
              <a:buFont typeface="Sora"/>
              <a:buChar char="●"/>
              <a:defRPr sz="1000"/>
            </a:lvl7pPr>
            <a:lvl8pPr indent="-292100" lvl="7" marL="3657600" algn="l">
              <a:lnSpc>
                <a:spcPct val="115000"/>
              </a:lnSpc>
              <a:spcBef>
                <a:spcPts val="0"/>
              </a:spcBef>
              <a:spcAft>
                <a:spcPts val="0"/>
              </a:spcAft>
              <a:buClr>
                <a:schemeClr val="lt1"/>
              </a:buClr>
              <a:buSzPts val="1000"/>
              <a:buFont typeface="Sora"/>
              <a:buChar char="○"/>
              <a:defRPr sz="1000"/>
            </a:lvl8pPr>
            <a:lvl9pPr indent="-292100" lvl="8" marL="4114800" algn="l">
              <a:lnSpc>
                <a:spcPct val="115000"/>
              </a:lnSpc>
              <a:spcBef>
                <a:spcPts val="0"/>
              </a:spcBef>
              <a:spcAft>
                <a:spcPts val="0"/>
              </a:spcAft>
              <a:buClr>
                <a:schemeClr val="lt1"/>
              </a:buClr>
              <a:buSzPts val="1000"/>
              <a:buFont typeface="Sora"/>
              <a:buChar char="■"/>
              <a:defRPr sz="1000"/>
            </a:lvl9pPr>
          </a:lstStyle>
          <a:p/>
        </p:txBody>
      </p:sp>
      <p:sp>
        <p:nvSpPr>
          <p:cNvPr id="335" name="Google Shape;335;p24"/>
          <p:cNvSpPr txBox="1"/>
          <p:nvPr>
            <p:ph idx="16" type="body"/>
          </p:nvPr>
        </p:nvSpPr>
        <p:spPr>
          <a:xfrm>
            <a:off x="1326025" y="1524225"/>
            <a:ext cx="2296500" cy="832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Sora"/>
              <a:buChar char="➔"/>
              <a:defRPr sz="1000"/>
            </a:lvl1pPr>
            <a:lvl2pPr indent="-292100" lvl="1" marL="914400" algn="l">
              <a:lnSpc>
                <a:spcPct val="115000"/>
              </a:lnSpc>
              <a:spcBef>
                <a:spcPts val="0"/>
              </a:spcBef>
              <a:spcAft>
                <a:spcPts val="0"/>
              </a:spcAft>
              <a:buClr>
                <a:schemeClr val="lt1"/>
              </a:buClr>
              <a:buSzPts val="1000"/>
              <a:buFont typeface="Sora"/>
              <a:buChar char="◆"/>
              <a:defRPr sz="1000"/>
            </a:lvl2pPr>
            <a:lvl3pPr indent="-292100" lvl="2" marL="1371600" algn="l">
              <a:lnSpc>
                <a:spcPct val="115000"/>
              </a:lnSpc>
              <a:spcBef>
                <a:spcPts val="0"/>
              </a:spcBef>
              <a:spcAft>
                <a:spcPts val="0"/>
              </a:spcAft>
              <a:buClr>
                <a:schemeClr val="lt1"/>
              </a:buClr>
              <a:buSzPts val="1000"/>
              <a:buFont typeface="Sora"/>
              <a:buChar char="●"/>
              <a:defRPr sz="1000"/>
            </a:lvl3pPr>
            <a:lvl4pPr indent="-292100" lvl="3" marL="1828800" algn="l">
              <a:lnSpc>
                <a:spcPct val="115000"/>
              </a:lnSpc>
              <a:spcBef>
                <a:spcPts val="0"/>
              </a:spcBef>
              <a:spcAft>
                <a:spcPts val="0"/>
              </a:spcAft>
              <a:buClr>
                <a:schemeClr val="lt1"/>
              </a:buClr>
              <a:buSzPts val="1000"/>
              <a:buFont typeface="Sora"/>
              <a:buChar char="○"/>
              <a:defRPr sz="1000"/>
            </a:lvl4pPr>
            <a:lvl5pPr indent="-292100" lvl="4" marL="2286000" algn="l">
              <a:lnSpc>
                <a:spcPct val="115000"/>
              </a:lnSpc>
              <a:spcBef>
                <a:spcPts val="0"/>
              </a:spcBef>
              <a:spcAft>
                <a:spcPts val="0"/>
              </a:spcAft>
              <a:buClr>
                <a:schemeClr val="lt1"/>
              </a:buClr>
              <a:buSzPts val="1000"/>
              <a:buFont typeface="Sora"/>
              <a:buChar char="◆"/>
              <a:defRPr sz="1000"/>
            </a:lvl5pPr>
            <a:lvl6pPr indent="-292100" lvl="5" marL="2743200" algn="l">
              <a:lnSpc>
                <a:spcPct val="115000"/>
              </a:lnSpc>
              <a:spcBef>
                <a:spcPts val="0"/>
              </a:spcBef>
              <a:spcAft>
                <a:spcPts val="0"/>
              </a:spcAft>
              <a:buClr>
                <a:schemeClr val="lt1"/>
              </a:buClr>
              <a:buSzPts val="1000"/>
              <a:buFont typeface="Sora"/>
              <a:buChar char="●"/>
              <a:defRPr sz="1000"/>
            </a:lvl6pPr>
            <a:lvl7pPr indent="-292100" lvl="6" marL="3200400" algn="l">
              <a:lnSpc>
                <a:spcPct val="115000"/>
              </a:lnSpc>
              <a:spcBef>
                <a:spcPts val="0"/>
              </a:spcBef>
              <a:spcAft>
                <a:spcPts val="0"/>
              </a:spcAft>
              <a:buClr>
                <a:schemeClr val="lt1"/>
              </a:buClr>
              <a:buSzPts val="1000"/>
              <a:buFont typeface="Sora"/>
              <a:buChar char="○"/>
              <a:defRPr sz="1000"/>
            </a:lvl7pPr>
            <a:lvl8pPr indent="-292100" lvl="7" marL="3657600" algn="l">
              <a:lnSpc>
                <a:spcPct val="115000"/>
              </a:lnSpc>
              <a:spcBef>
                <a:spcPts val="0"/>
              </a:spcBef>
              <a:spcAft>
                <a:spcPts val="0"/>
              </a:spcAft>
              <a:buClr>
                <a:schemeClr val="lt1"/>
              </a:buClr>
              <a:buSzPts val="1000"/>
              <a:buFont typeface="Sora"/>
              <a:buChar char="◆"/>
              <a:defRPr sz="1000"/>
            </a:lvl8pPr>
            <a:lvl9pPr indent="-292100" lvl="8" marL="4114800" algn="l">
              <a:lnSpc>
                <a:spcPct val="115000"/>
              </a:lnSpc>
              <a:spcBef>
                <a:spcPts val="0"/>
              </a:spcBef>
              <a:spcAft>
                <a:spcPts val="0"/>
              </a:spcAft>
              <a:buClr>
                <a:schemeClr val="lt1"/>
              </a:buClr>
              <a:buSzPts val="1000"/>
              <a:buFont typeface="Sora"/>
              <a:buChar char="●"/>
              <a:defRPr sz="1000"/>
            </a:lvl9pPr>
          </a:lstStyle>
          <a:p/>
        </p:txBody>
      </p:sp>
      <p:sp>
        <p:nvSpPr>
          <p:cNvPr id="336" name="Google Shape;336;p24"/>
          <p:cNvSpPr txBox="1"/>
          <p:nvPr>
            <p:ph idx="17" type="body"/>
          </p:nvPr>
        </p:nvSpPr>
        <p:spPr>
          <a:xfrm>
            <a:off x="3808867" y="1524225"/>
            <a:ext cx="2296500" cy="832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Sora"/>
              <a:buChar char="➔"/>
              <a:defRPr sz="1000"/>
            </a:lvl1pPr>
            <a:lvl2pPr indent="-292100" lvl="1" marL="914400" algn="l">
              <a:lnSpc>
                <a:spcPct val="115000"/>
              </a:lnSpc>
              <a:spcBef>
                <a:spcPts val="0"/>
              </a:spcBef>
              <a:spcAft>
                <a:spcPts val="0"/>
              </a:spcAft>
              <a:buClr>
                <a:schemeClr val="lt1"/>
              </a:buClr>
              <a:buSzPts val="1000"/>
              <a:buFont typeface="Sora"/>
              <a:buChar char="◆"/>
              <a:defRPr sz="1000"/>
            </a:lvl2pPr>
            <a:lvl3pPr indent="-292100" lvl="2" marL="1371600" algn="l">
              <a:lnSpc>
                <a:spcPct val="115000"/>
              </a:lnSpc>
              <a:spcBef>
                <a:spcPts val="0"/>
              </a:spcBef>
              <a:spcAft>
                <a:spcPts val="0"/>
              </a:spcAft>
              <a:buClr>
                <a:schemeClr val="lt1"/>
              </a:buClr>
              <a:buSzPts val="1000"/>
              <a:buFont typeface="Sora"/>
              <a:buChar char="●"/>
              <a:defRPr sz="1000"/>
            </a:lvl3pPr>
            <a:lvl4pPr indent="-292100" lvl="3" marL="1828800" algn="l">
              <a:lnSpc>
                <a:spcPct val="115000"/>
              </a:lnSpc>
              <a:spcBef>
                <a:spcPts val="0"/>
              </a:spcBef>
              <a:spcAft>
                <a:spcPts val="0"/>
              </a:spcAft>
              <a:buClr>
                <a:schemeClr val="lt1"/>
              </a:buClr>
              <a:buSzPts val="1000"/>
              <a:buFont typeface="Sora"/>
              <a:buChar char="○"/>
              <a:defRPr sz="1000"/>
            </a:lvl4pPr>
            <a:lvl5pPr indent="-292100" lvl="4" marL="2286000" algn="l">
              <a:lnSpc>
                <a:spcPct val="115000"/>
              </a:lnSpc>
              <a:spcBef>
                <a:spcPts val="0"/>
              </a:spcBef>
              <a:spcAft>
                <a:spcPts val="0"/>
              </a:spcAft>
              <a:buClr>
                <a:schemeClr val="lt1"/>
              </a:buClr>
              <a:buSzPts val="1000"/>
              <a:buFont typeface="Sora"/>
              <a:buChar char="◆"/>
              <a:defRPr sz="1000"/>
            </a:lvl5pPr>
            <a:lvl6pPr indent="-292100" lvl="5" marL="2743200" algn="l">
              <a:lnSpc>
                <a:spcPct val="115000"/>
              </a:lnSpc>
              <a:spcBef>
                <a:spcPts val="0"/>
              </a:spcBef>
              <a:spcAft>
                <a:spcPts val="0"/>
              </a:spcAft>
              <a:buClr>
                <a:schemeClr val="lt1"/>
              </a:buClr>
              <a:buSzPts val="1000"/>
              <a:buFont typeface="Sora"/>
              <a:buChar char="●"/>
              <a:defRPr sz="1000"/>
            </a:lvl6pPr>
            <a:lvl7pPr indent="-292100" lvl="6" marL="3200400" algn="l">
              <a:lnSpc>
                <a:spcPct val="115000"/>
              </a:lnSpc>
              <a:spcBef>
                <a:spcPts val="0"/>
              </a:spcBef>
              <a:spcAft>
                <a:spcPts val="0"/>
              </a:spcAft>
              <a:buClr>
                <a:schemeClr val="lt1"/>
              </a:buClr>
              <a:buSzPts val="1000"/>
              <a:buFont typeface="Sora"/>
              <a:buChar char="○"/>
              <a:defRPr sz="1000"/>
            </a:lvl7pPr>
            <a:lvl8pPr indent="-292100" lvl="7" marL="3657600" algn="l">
              <a:lnSpc>
                <a:spcPct val="115000"/>
              </a:lnSpc>
              <a:spcBef>
                <a:spcPts val="0"/>
              </a:spcBef>
              <a:spcAft>
                <a:spcPts val="0"/>
              </a:spcAft>
              <a:buClr>
                <a:schemeClr val="lt1"/>
              </a:buClr>
              <a:buSzPts val="1000"/>
              <a:buFont typeface="Sora"/>
              <a:buChar char="◆"/>
              <a:defRPr sz="1000"/>
            </a:lvl8pPr>
            <a:lvl9pPr indent="-292100" lvl="8" marL="4114800" algn="l">
              <a:lnSpc>
                <a:spcPct val="115000"/>
              </a:lnSpc>
              <a:spcBef>
                <a:spcPts val="0"/>
              </a:spcBef>
              <a:spcAft>
                <a:spcPts val="0"/>
              </a:spcAft>
              <a:buClr>
                <a:schemeClr val="lt1"/>
              </a:buClr>
              <a:buSzPts val="1000"/>
              <a:buFont typeface="Sora"/>
              <a:buChar char="●"/>
              <a:defRPr sz="1000"/>
            </a:lvl9pPr>
          </a:lstStyle>
          <a:p/>
        </p:txBody>
      </p:sp>
      <p:sp>
        <p:nvSpPr>
          <p:cNvPr id="337" name="Google Shape;337;p24"/>
          <p:cNvSpPr txBox="1"/>
          <p:nvPr>
            <p:ph idx="18" type="body"/>
          </p:nvPr>
        </p:nvSpPr>
        <p:spPr>
          <a:xfrm>
            <a:off x="6291721" y="1524225"/>
            <a:ext cx="2296500" cy="832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Sora"/>
              <a:buChar char="➔"/>
              <a:defRPr sz="1000"/>
            </a:lvl1pPr>
            <a:lvl2pPr indent="-292100" lvl="1" marL="914400" algn="l">
              <a:lnSpc>
                <a:spcPct val="115000"/>
              </a:lnSpc>
              <a:spcBef>
                <a:spcPts val="0"/>
              </a:spcBef>
              <a:spcAft>
                <a:spcPts val="0"/>
              </a:spcAft>
              <a:buClr>
                <a:schemeClr val="lt1"/>
              </a:buClr>
              <a:buSzPts val="1000"/>
              <a:buFont typeface="Sora"/>
              <a:buChar char="◆"/>
              <a:defRPr sz="1000"/>
            </a:lvl2pPr>
            <a:lvl3pPr indent="-292100" lvl="2" marL="1371600" algn="l">
              <a:lnSpc>
                <a:spcPct val="115000"/>
              </a:lnSpc>
              <a:spcBef>
                <a:spcPts val="0"/>
              </a:spcBef>
              <a:spcAft>
                <a:spcPts val="0"/>
              </a:spcAft>
              <a:buClr>
                <a:schemeClr val="lt1"/>
              </a:buClr>
              <a:buSzPts val="1000"/>
              <a:buFont typeface="Sora"/>
              <a:buChar char="●"/>
              <a:defRPr sz="1000"/>
            </a:lvl3pPr>
            <a:lvl4pPr indent="-292100" lvl="3" marL="1828800" algn="l">
              <a:lnSpc>
                <a:spcPct val="115000"/>
              </a:lnSpc>
              <a:spcBef>
                <a:spcPts val="0"/>
              </a:spcBef>
              <a:spcAft>
                <a:spcPts val="0"/>
              </a:spcAft>
              <a:buClr>
                <a:schemeClr val="lt1"/>
              </a:buClr>
              <a:buSzPts val="1000"/>
              <a:buFont typeface="Sora"/>
              <a:buChar char="○"/>
              <a:defRPr sz="1000"/>
            </a:lvl4pPr>
            <a:lvl5pPr indent="-292100" lvl="4" marL="2286000" algn="l">
              <a:lnSpc>
                <a:spcPct val="115000"/>
              </a:lnSpc>
              <a:spcBef>
                <a:spcPts val="0"/>
              </a:spcBef>
              <a:spcAft>
                <a:spcPts val="0"/>
              </a:spcAft>
              <a:buClr>
                <a:schemeClr val="lt1"/>
              </a:buClr>
              <a:buSzPts val="1000"/>
              <a:buFont typeface="Sora"/>
              <a:buChar char="◆"/>
              <a:defRPr sz="1000"/>
            </a:lvl5pPr>
            <a:lvl6pPr indent="-292100" lvl="5" marL="2743200" algn="l">
              <a:lnSpc>
                <a:spcPct val="115000"/>
              </a:lnSpc>
              <a:spcBef>
                <a:spcPts val="0"/>
              </a:spcBef>
              <a:spcAft>
                <a:spcPts val="0"/>
              </a:spcAft>
              <a:buClr>
                <a:schemeClr val="lt1"/>
              </a:buClr>
              <a:buSzPts val="1000"/>
              <a:buFont typeface="Sora"/>
              <a:buChar char="●"/>
              <a:defRPr sz="1000"/>
            </a:lvl6pPr>
            <a:lvl7pPr indent="-292100" lvl="6" marL="3200400" algn="l">
              <a:lnSpc>
                <a:spcPct val="115000"/>
              </a:lnSpc>
              <a:spcBef>
                <a:spcPts val="0"/>
              </a:spcBef>
              <a:spcAft>
                <a:spcPts val="0"/>
              </a:spcAft>
              <a:buClr>
                <a:schemeClr val="lt1"/>
              </a:buClr>
              <a:buSzPts val="1000"/>
              <a:buFont typeface="Sora"/>
              <a:buChar char="○"/>
              <a:defRPr sz="1000"/>
            </a:lvl7pPr>
            <a:lvl8pPr indent="-292100" lvl="7" marL="3657600" algn="l">
              <a:lnSpc>
                <a:spcPct val="115000"/>
              </a:lnSpc>
              <a:spcBef>
                <a:spcPts val="0"/>
              </a:spcBef>
              <a:spcAft>
                <a:spcPts val="0"/>
              </a:spcAft>
              <a:buClr>
                <a:schemeClr val="lt1"/>
              </a:buClr>
              <a:buSzPts val="1000"/>
              <a:buFont typeface="Sora"/>
              <a:buChar char="◆"/>
              <a:defRPr sz="1000"/>
            </a:lvl8pPr>
            <a:lvl9pPr indent="-292100" lvl="8" marL="4114800" algn="l">
              <a:lnSpc>
                <a:spcPct val="115000"/>
              </a:lnSpc>
              <a:spcBef>
                <a:spcPts val="0"/>
              </a:spcBef>
              <a:spcAft>
                <a:spcPts val="0"/>
              </a:spcAft>
              <a:buClr>
                <a:schemeClr val="lt1"/>
              </a:buClr>
              <a:buSzPts val="1000"/>
              <a:buFont typeface="Sora"/>
              <a:buChar char="●"/>
              <a:defRPr sz="1000"/>
            </a:lvl9pPr>
          </a:lstStyle>
          <a:p/>
        </p:txBody>
      </p:sp>
      <p:sp>
        <p:nvSpPr>
          <p:cNvPr id="338" name="Google Shape;338;p24"/>
          <p:cNvSpPr txBox="1"/>
          <p:nvPr>
            <p:ph idx="19" type="title"/>
          </p:nvPr>
        </p:nvSpPr>
        <p:spPr>
          <a:xfrm>
            <a:off x="38100" y="319650"/>
            <a:ext cx="3116700" cy="520200"/>
          </a:xfrm>
          <a:prstGeom prst="rect">
            <a:avLst/>
          </a:prstGeom>
          <a:noFill/>
          <a:ln>
            <a:noFill/>
          </a:ln>
        </p:spPr>
        <p:txBody>
          <a:bodyPr anchorCtr="0" anchor="t" bIns="91425" lIns="182875" spcFirstLastPara="1" rIns="91425" wrap="square" tIns="91425">
            <a:spAutoFit/>
          </a:bodyPr>
          <a:lstStyle>
            <a:lvl1pPr lvl="0" algn="l">
              <a:lnSpc>
                <a:spcPct val="100000"/>
              </a:lnSpc>
              <a:spcBef>
                <a:spcPts val="0"/>
              </a:spcBef>
              <a:spcAft>
                <a:spcPts val="0"/>
              </a:spcAft>
              <a:buSzPts val="3000"/>
              <a:buNone/>
              <a:defRPr sz="1600">
                <a:latin typeface="IBM Plex Sans Medium"/>
                <a:ea typeface="IBM Plex Sans Medium"/>
                <a:cs typeface="IBM Plex Sans Medium"/>
                <a:sym typeface="IBM Plex Sans Medium"/>
              </a:defRPr>
            </a:lvl1pPr>
            <a:lvl2pPr lvl="1" algn="l">
              <a:lnSpc>
                <a:spcPct val="115000"/>
              </a:lnSpc>
              <a:spcBef>
                <a:spcPts val="0"/>
              </a:spcBef>
              <a:spcAft>
                <a:spcPts val="0"/>
              </a:spcAft>
              <a:buSzPts val="3000"/>
              <a:buNone/>
              <a:defRPr sz="1800"/>
            </a:lvl2pPr>
            <a:lvl3pPr lvl="2" algn="l">
              <a:lnSpc>
                <a:spcPct val="115000"/>
              </a:lnSpc>
              <a:spcBef>
                <a:spcPts val="0"/>
              </a:spcBef>
              <a:spcAft>
                <a:spcPts val="0"/>
              </a:spcAft>
              <a:buSzPts val="3000"/>
              <a:buNone/>
              <a:defRPr sz="1800"/>
            </a:lvl3pPr>
            <a:lvl4pPr lvl="3" algn="l">
              <a:lnSpc>
                <a:spcPct val="115000"/>
              </a:lnSpc>
              <a:spcBef>
                <a:spcPts val="0"/>
              </a:spcBef>
              <a:spcAft>
                <a:spcPts val="0"/>
              </a:spcAft>
              <a:buSzPts val="3000"/>
              <a:buNone/>
              <a:defRPr sz="1800"/>
            </a:lvl4pPr>
            <a:lvl5pPr lvl="4" algn="l">
              <a:lnSpc>
                <a:spcPct val="115000"/>
              </a:lnSpc>
              <a:spcBef>
                <a:spcPts val="0"/>
              </a:spcBef>
              <a:spcAft>
                <a:spcPts val="0"/>
              </a:spcAft>
              <a:buSzPts val="3000"/>
              <a:buNone/>
              <a:defRPr sz="1800"/>
            </a:lvl5pPr>
            <a:lvl6pPr lvl="5" algn="l">
              <a:lnSpc>
                <a:spcPct val="115000"/>
              </a:lnSpc>
              <a:spcBef>
                <a:spcPts val="0"/>
              </a:spcBef>
              <a:spcAft>
                <a:spcPts val="0"/>
              </a:spcAft>
              <a:buSzPts val="3000"/>
              <a:buNone/>
              <a:defRPr sz="1800"/>
            </a:lvl6pPr>
            <a:lvl7pPr lvl="6" algn="l">
              <a:lnSpc>
                <a:spcPct val="115000"/>
              </a:lnSpc>
              <a:spcBef>
                <a:spcPts val="0"/>
              </a:spcBef>
              <a:spcAft>
                <a:spcPts val="0"/>
              </a:spcAft>
              <a:buSzPts val="3000"/>
              <a:buNone/>
              <a:defRPr sz="1800"/>
            </a:lvl7pPr>
            <a:lvl8pPr lvl="7" algn="l">
              <a:lnSpc>
                <a:spcPct val="115000"/>
              </a:lnSpc>
              <a:spcBef>
                <a:spcPts val="0"/>
              </a:spcBef>
              <a:spcAft>
                <a:spcPts val="0"/>
              </a:spcAft>
              <a:buSzPts val="3000"/>
              <a:buNone/>
              <a:defRPr sz="1800"/>
            </a:lvl8pPr>
            <a:lvl9pPr lvl="8" algn="l">
              <a:lnSpc>
                <a:spcPct val="115000"/>
              </a:lnSpc>
              <a:spcBef>
                <a:spcPts val="0"/>
              </a:spcBef>
              <a:spcAft>
                <a:spcPts val="0"/>
              </a:spcAft>
              <a:buSzPts val="3000"/>
              <a:buNone/>
              <a:defRPr sz="1800"/>
            </a:lvl9pPr>
          </a:lstStyle>
          <a:p/>
        </p:txBody>
      </p:sp>
      <p:sp>
        <p:nvSpPr>
          <p:cNvPr id="339" name="Google Shape;339;p24"/>
          <p:cNvSpPr txBox="1"/>
          <p:nvPr>
            <p:ph idx="20" type="title"/>
          </p:nvPr>
        </p:nvSpPr>
        <p:spPr>
          <a:xfrm>
            <a:off x="228600" y="4774929"/>
            <a:ext cx="1939200" cy="18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340" name="Shape 340"/>
        <p:cNvGrpSpPr/>
        <p:nvPr/>
      </p:nvGrpSpPr>
      <p:grpSpPr>
        <a:xfrm>
          <a:off x="0" y="0"/>
          <a:ext cx="0" cy="0"/>
          <a:chOff x="0" y="0"/>
          <a:chExt cx="0" cy="0"/>
        </a:xfrm>
      </p:grpSpPr>
      <p:sp>
        <p:nvSpPr>
          <p:cNvPr id="341" name="Google Shape;341;p25"/>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Sora"/>
              <a:ea typeface="Sora"/>
              <a:cs typeface="Sora"/>
              <a:sym typeface="Sora"/>
            </a:endParaRPr>
          </a:p>
        </p:txBody>
      </p:sp>
      <p:sp>
        <p:nvSpPr>
          <p:cNvPr id="342" name="Google Shape;342;p25"/>
          <p:cNvSpPr txBox="1"/>
          <p:nvPr>
            <p:ph type="title"/>
          </p:nvPr>
        </p:nvSpPr>
        <p:spPr>
          <a:xfrm>
            <a:off x="134550" y="1524225"/>
            <a:ext cx="1119600" cy="29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3" name="Google Shape;343;p25"/>
          <p:cNvSpPr txBox="1"/>
          <p:nvPr>
            <p:ph idx="2" type="title"/>
          </p:nvPr>
        </p:nvSpPr>
        <p:spPr>
          <a:xfrm>
            <a:off x="134550" y="2606200"/>
            <a:ext cx="11196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4" name="Google Shape;344;p25"/>
          <p:cNvSpPr txBox="1"/>
          <p:nvPr>
            <p:ph idx="3" type="title"/>
          </p:nvPr>
        </p:nvSpPr>
        <p:spPr>
          <a:xfrm>
            <a:off x="134550" y="3659750"/>
            <a:ext cx="11196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5" name="Google Shape;345;p25"/>
          <p:cNvSpPr txBox="1"/>
          <p:nvPr>
            <p:ph idx="4" type="title"/>
          </p:nvPr>
        </p:nvSpPr>
        <p:spPr>
          <a:xfrm>
            <a:off x="38100" y="319650"/>
            <a:ext cx="3116700" cy="520200"/>
          </a:xfrm>
          <a:prstGeom prst="rect">
            <a:avLst/>
          </a:prstGeom>
          <a:noFill/>
          <a:ln>
            <a:noFill/>
          </a:ln>
        </p:spPr>
        <p:txBody>
          <a:bodyPr anchorCtr="0" anchor="t" bIns="91425" lIns="182875" spcFirstLastPara="1" rIns="91425" wrap="square" tIns="91425">
            <a:spAutoFit/>
          </a:bodyPr>
          <a:lstStyle>
            <a:lvl1pPr lvl="0" algn="l">
              <a:lnSpc>
                <a:spcPct val="100000"/>
              </a:lnSpc>
              <a:spcBef>
                <a:spcPts val="0"/>
              </a:spcBef>
              <a:spcAft>
                <a:spcPts val="0"/>
              </a:spcAft>
              <a:buSzPts val="3000"/>
              <a:buNone/>
              <a:defRPr sz="1600">
                <a:solidFill>
                  <a:schemeClr val="accent3"/>
                </a:solidFill>
                <a:latin typeface="IBM Plex Sans Medium"/>
                <a:ea typeface="IBM Plex Sans Medium"/>
                <a:cs typeface="IBM Plex Sans Medium"/>
                <a:sym typeface="IBM Plex Sans Medium"/>
              </a:defRPr>
            </a:lvl1pPr>
            <a:lvl2pPr lvl="1" algn="l">
              <a:lnSpc>
                <a:spcPct val="115000"/>
              </a:lnSpc>
              <a:spcBef>
                <a:spcPts val="0"/>
              </a:spcBef>
              <a:spcAft>
                <a:spcPts val="0"/>
              </a:spcAft>
              <a:buSzPts val="3000"/>
              <a:buNone/>
              <a:defRPr sz="1800">
                <a:solidFill>
                  <a:schemeClr val="accent3"/>
                </a:solidFill>
              </a:defRPr>
            </a:lvl2pPr>
            <a:lvl3pPr lvl="2" algn="l">
              <a:lnSpc>
                <a:spcPct val="115000"/>
              </a:lnSpc>
              <a:spcBef>
                <a:spcPts val="0"/>
              </a:spcBef>
              <a:spcAft>
                <a:spcPts val="0"/>
              </a:spcAft>
              <a:buSzPts val="3000"/>
              <a:buNone/>
              <a:defRPr sz="1800">
                <a:solidFill>
                  <a:schemeClr val="accent3"/>
                </a:solidFill>
              </a:defRPr>
            </a:lvl3pPr>
            <a:lvl4pPr lvl="3" algn="l">
              <a:lnSpc>
                <a:spcPct val="115000"/>
              </a:lnSpc>
              <a:spcBef>
                <a:spcPts val="0"/>
              </a:spcBef>
              <a:spcAft>
                <a:spcPts val="0"/>
              </a:spcAft>
              <a:buSzPts val="3000"/>
              <a:buNone/>
              <a:defRPr sz="1800">
                <a:solidFill>
                  <a:schemeClr val="accent3"/>
                </a:solidFill>
              </a:defRPr>
            </a:lvl4pPr>
            <a:lvl5pPr lvl="4" algn="l">
              <a:lnSpc>
                <a:spcPct val="115000"/>
              </a:lnSpc>
              <a:spcBef>
                <a:spcPts val="0"/>
              </a:spcBef>
              <a:spcAft>
                <a:spcPts val="0"/>
              </a:spcAft>
              <a:buSzPts val="3000"/>
              <a:buNone/>
              <a:defRPr sz="1800">
                <a:solidFill>
                  <a:schemeClr val="accent3"/>
                </a:solidFill>
              </a:defRPr>
            </a:lvl5pPr>
            <a:lvl6pPr lvl="5" algn="l">
              <a:lnSpc>
                <a:spcPct val="115000"/>
              </a:lnSpc>
              <a:spcBef>
                <a:spcPts val="0"/>
              </a:spcBef>
              <a:spcAft>
                <a:spcPts val="0"/>
              </a:spcAft>
              <a:buSzPts val="3000"/>
              <a:buNone/>
              <a:defRPr sz="1800">
                <a:solidFill>
                  <a:schemeClr val="accent3"/>
                </a:solidFill>
              </a:defRPr>
            </a:lvl6pPr>
            <a:lvl7pPr lvl="6" algn="l">
              <a:lnSpc>
                <a:spcPct val="115000"/>
              </a:lnSpc>
              <a:spcBef>
                <a:spcPts val="0"/>
              </a:spcBef>
              <a:spcAft>
                <a:spcPts val="0"/>
              </a:spcAft>
              <a:buSzPts val="3000"/>
              <a:buNone/>
              <a:defRPr sz="1800">
                <a:solidFill>
                  <a:schemeClr val="accent3"/>
                </a:solidFill>
              </a:defRPr>
            </a:lvl7pPr>
            <a:lvl8pPr lvl="7" algn="l">
              <a:lnSpc>
                <a:spcPct val="115000"/>
              </a:lnSpc>
              <a:spcBef>
                <a:spcPts val="0"/>
              </a:spcBef>
              <a:spcAft>
                <a:spcPts val="0"/>
              </a:spcAft>
              <a:buSzPts val="3000"/>
              <a:buNone/>
              <a:defRPr sz="1800">
                <a:solidFill>
                  <a:schemeClr val="accent3"/>
                </a:solidFill>
              </a:defRPr>
            </a:lvl8pPr>
            <a:lvl9pPr lvl="8" algn="l">
              <a:lnSpc>
                <a:spcPct val="115000"/>
              </a:lnSpc>
              <a:spcBef>
                <a:spcPts val="0"/>
              </a:spcBef>
              <a:spcAft>
                <a:spcPts val="0"/>
              </a:spcAft>
              <a:buSzPts val="3000"/>
              <a:buNone/>
              <a:defRPr sz="1800">
                <a:solidFill>
                  <a:schemeClr val="accent3"/>
                </a:solidFill>
              </a:defRPr>
            </a:lvl9pPr>
          </a:lstStyle>
          <a:p/>
        </p:txBody>
      </p:sp>
      <p:sp>
        <p:nvSpPr>
          <p:cNvPr id="346" name="Google Shape;346;p25"/>
          <p:cNvSpPr txBox="1"/>
          <p:nvPr>
            <p:ph idx="5" type="title"/>
          </p:nvPr>
        </p:nvSpPr>
        <p:spPr>
          <a:xfrm>
            <a:off x="1326150" y="983700"/>
            <a:ext cx="22965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7" name="Google Shape;347;p25"/>
          <p:cNvSpPr txBox="1"/>
          <p:nvPr>
            <p:ph idx="6" type="title"/>
          </p:nvPr>
        </p:nvSpPr>
        <p:spPr>
          <a:xfrm>
            <a:off x="3808925" y="983700"/>
            <a:ext cx="22965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8" name="Google Shape;348;p25"/>
          <p:cNvSpPr txBox="1"/>
          <p:nvPr>
            <p:ph idx="7" type="title"/>
          </p:nvPr>
        </p:nvSpPr>
        <p:spPr>
          <a:xfrm>
            <a:off x="6291700" y="983700"/>
            <a:ext cx="22965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9" name="Google Shape;349;p25"/>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50" name="Google Shape;350;p25"/>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51" name="Google Shape;351;p25"/>
          <p:cNvSpPr txBox="1"/>
          <p:nvPr>
            <p:ph idx="8"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52" name="Google Shape;352;p25"/>
          <p:cNvSpPr txBox="1"/>
          <p:nvPr>
            <p:ph idx="1" type="body"/>
          </p:nvPr>
        </p:nvSpPr>
        <p:spPr>
          <a:xfrm>
            <a:off x="1326025" y="361505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1"/>
              </a:buClr>
              <a:buSzPts val="1000"/>
              <a:buFont typeface="Sora"/>
              <a:buChar char="●"/>
              <a:defRPr sz="1000">
                <a:solidFill>
                  <a:schemeClr val="dk1"/>
                </a:solidFill>
              </a:defRPr>
            </a:lvl1pPr>
            <a:lvl2pPr indent="-292100" lvl="1" marL="914400" algn="l">
              <a:lnSpc>
                <a:spcPct val="115000"/>
              </a:lnSpc>
              <a:spcBef>
                <a:spcPts val="0"/>
              </a:spcBef>
              <a:spcAft>
                <a:spcPts val="0"/>
              </a:spcAft>
              <a:buClr>
                <a:schemeClr val="dk1"/>
              </a:buClr>
              <a:buSzPts val="1000"/>
              <a:buFont typeface="Sora"/>
              <a:buChar char="○"/>
              <a:defRPr sz="1000">
                <a:solidFill>
                  <a:schemeClr val="dk1"/>
                </a:solidFill>
              </a:defRPr>
            </a:lvl2pPr>
            <a:lvl3pPr indent="-292100" lvl="2" marL="1371600" algn="l">
              <a:lnSpc>
                <a:spcPct val="115000"/>
              </a:lnSpc>
              <a:spcBef>
                <a:spcPts val="0"/>
              </a:spcBef>
              <a:spcAft>
                <a:spcPts val="0"/>
              </a:spcAft>
              <a:buClr>
                <a:schemeClr val="dk1"/>
              </a:buClr>
              <a:buSzPts val="1000"/>
              <a:buFont typeface="Sora"/>
              <a:buChar char="■"/>
              <a:defRPr sz="1000">
                <a:solidFill>
                  <a:schemeClr val="dk1"/>
                </a:solidFill>
              </a:defRPr>
            </a:lvl3pPr>
            <a:lvl4pPr indent="-292100" lvl="3" marL="1828800" algn="l">
              <a:lnSpc>
                <a:spcPct val="115000"/>
              </a:lnSpc>
              <a:spcBef>
                <a:spcPts val="0"/>
              </a:spcBef>
              <a:spcAft>
                <a:spcPts val="0"/>
              </a:spcAft>
              <a:buClr>
                <a:schemeClr val="dk1"/>
              </a:buClr>
              <a:buSzPts val="1000"/>
              <a:buFont typeface="Sora"/>
              <a:buChar char="●"/>
              <a:defRPr sz="1000">
                <a:solidFill>
                  <a:schemeClr val="dk1"/>
                </a:solidFill>
              </a:defRPr>
            </a:lvl4pPr>
            <a:lvl5pPr indent="-292100" lvl="4" marL="2286000" algn="l">
              <a:lnSpc>
                <a:spcPct val="115000"/>
              </a:lnSpc>
              <a:spcBef>
                <a:spcPts val="0"/>
              </a:spcBef>
              <a:spcAft>
                <a:spcPts val="0"/>
              </a:spcAft>
              <a:buClr>
                <a:schemeClr val="dk1"/>
              </a:buClr>
              <a:buSzPts val="1000"/>
              <a:buFont typeface="Sora"/>
              <a:buChar char="○"/>
              <a:defRPr sz="1000">
                <a:solidFill>
                  <a:schemeClr val="dk1"/>
                </a:solidFill>
              </a:defRPr>
            </a:lvl5pPr>
            <a:lvl6pPr indent="-292100" lvl="5" marL="2743200" algn="l">
              <a:lnSpc>
                <a:spcPct val="115000"/>
              </a:lnSpc>
              <a:spcBef>
                <a:spcPts val="0"/>
              </a:spcBef>
              <a:spcAft>
                <a:spcPts val="0"/>
              </a:spcAft>
              <a:buClr>
                <a:schemeClr val="dk1"/>
              </a:buClr>
              <a:buSzPts val="1000"/>
              <a:buFont typeface="Sora"/>
              <a:buChar char="■"/>
              <a:defRPr sz="1000">
                <a:solidFill>
                  <a:schemeClr val="dk1"/>
                </a:solidFill>
              </a:defRPr>
            </a:lvl6pPr>
            <a:lvl7pPr indent="-292100" lvl="6" marL="3200400" algn="l">
              <a:lnSpc>
                <a:spcPct val="115000"/>
              </a:lnSpc>
              <a:spcBef>
                <a:spcPts val="0"/>
              </a:spcBef>
              <a:spcAft>
                <a:spcPts val="0"/>
              </a:spcAft>
              <a:buClr>
                <a:schemeClr val="dk1"/>
              </a:buClr>
              <a:buSzPts val="1000"/>
              <a:buFont typeface="Sora"/>
              <a:buChar char="●"/>
              <a:defRPr sz="1000">
                <a:solidFill>
                  <a:schemeClr val="dk1"/>
                </a:solidFill>
              </a:defRPr>
            </a:lvl7pPr>
            <a:lvl8pPr indent="-292100" lvl="7" marL="3657600" algn="l">
              <a:lnSpc>
                <a:spcPct val="115000"/>
              </a:lnSpc>
              <a:spcBef>
                <a:spcPts val="0"/>
              </a:spcBef>
              <a:spcAft>
                <a:spcPts val="0"/>
              </a:spcAft>
              <a:buClr>
                <a:schemeClr val="dk1"/>
              </a:buClr>
              <a:buSzPts val="1000"/>
              <a:buFont typeface="Sora"/>
              <a:buChar char="○"/>
              <a:defRPr sz="1000">
                <a:solidFill>
                  <a:schemeClr val="dk1"/>
                </a:solidFill>
              </a:defRPr>
            </a:lvl8pPr>
            <a:lvl9pPr indent="-292100" lvl="8" marL="4114800" algn="l">
              <a:lnSpc>
                <a:spcPct val="115000"/>
              </a:lnSpc>
              <a:spcBef>
                <a:spcPts val="0"/>
              </a:spcBef>
              <a:spcAft>
                <a:spcPts val="0"/>
              </a:spcAft>
              <a:buClr>
                <a:schemeClr val="dk1"/>
              </a:buClr>
              <a:buSzPts val="1000"/>
              <a:buFont typeface="Sora"/>
              <a:buChar char="■"/>
              <a:defRPr sz="1000">
                <a:solidFill>
                  <a:schemeClr val="dk1"/>
                </a:solidFill>
              </a:defRPr>
            </a:lvl9pPr>
          </a:lstStyle>
          <a:p/>
        </p:txBody>
      </p:sp>
      <p:sp>
        <p:nvSpPr>
          <p:cNvPr id="353" name="Google Shape;353;p25"/>
          <p:cNvSpPr txBox="1"/>
          <p:nvPr>
            <p:ph idx="9" type="body"/>
          </p:nvPr>
        </p:nvSpPr>
        <p:spPr>
          <a:xfrm>
            <a:off x="3808863" y="361505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1"/>
              </a:buClr>
              <a:buSzPts val="1000"/>
              <a:buFont typeface="Sora"/>
              <a:buChar char="➔"/>
              <a:defRPr sz="1000">
                <a:solidFill>
                  <a:schemeClr val="dk1"/>
                </a:solidFill>
              </a:defRPr>
            </a:lvl1pPr>
            <a:lvl2pPr indent="-292100" lvl="1" marL="914400" algn="l">
              <a:lnSpc>
                <a:spcPct val="115000"/>
              </a:lnSpc>
              <a:spcBef>
                <a:spcPts val="800"/>
              </a:spcBef>
              <a:spcAft>
                <a:spcPts val="0"/>
              </a:spcAft>
              <a:buClr>
                <a:schemeClr val="dk1"/>
              </a:buClr>
              <a:buSzPts val="1000"/>
              <a:buFont typeface="Sora"/>
              <a:buChar char="◆"/>
              <a:defRPr sz="1000">
                <a:solidFill>
                  <a:schemeClr val="dk1"/>
                </a:solidFill>
              </a:defRPr>
            </a:lvl2pPr>
            <a:lvl3pPr indent="-292100" lvl="2" marL="1371600" algn="l">
              <a:lnSpc>
                <a:spcPct val="115000"/>
              </a:lnSpc>
              <a:spcBef>
                <a:spcPts val="800"/>
              </a:spcBef>
              <a:spcAft>
                <a:spcPts val="0"/>
              </a:spcAft>
              <a:buClr>
                <a:schemeClr val="dk1"/>
              </a:buClr>
              <a:buSzPts val="1000"/>
              <a:buFont typeface="Sora"/>
              <a:buChar char="●"/>
              <a:defRPr sz="1000">
                <a:solidFill>
                  <a:schemeClr val="dk1"/>
                </a:solidFill>
              </a:defRPr>
            </a:lvl3pPr>
            <a:lvl4pPr indent="-292100" lvl="3" marL="1828800" algn="l">
              <a:lnSpc>
                <a:spcPct val="115000"/>
              </a:lnSpc>
              <a:spcBef>
                <a:spcPts val="800"/>
              </a:spcBef>
              <a:spcAft>
                <a:spcPts val="0"/>
              </a:spcAft>
              <a:buClr>
                <a:schemeClr val="dk1"/>
              </a:buClr>
              <a:buSzPts val="1000"/>
              <a:buFont typeface="Sora"/>
              <a:buChar char="○"/>
              <a:defRPr sz="1000">
                <a:solidFill>
                  <a:schemeClr val="dk1"/>
                </a:solidFill>
              </a:defRPr>
            </a:lvl4pPr>
            <a:lvl5pPr indent="-292100" lvl="4" marL="2286000" algn="l">
              <a:lnSpc>
                <a:spcPct val="115000"/>
              </a:lnSpc>
              <a:spcBef>
                <a:spcPts val="800"/>
              </a:spcBef>
              <a:spcAft>
                <a:spcPts val="0"/>
              </a:spcAft>
              <a:buClr>
                <a:schemeClr val="dk1"/>
              </a:buClr>
              <a:buSzPts val="1000"/>
              <a:buFont typeface="Sora"/>
              <a:buChar char="◆"/>
              <a:defRPr sz="1000">
                <a:solidFill>
                  <a:schemeClr val="dk1"/>
                </a:solidFill>
              </a:defRPr>
            </a:lvl5pPr>
            <a:lvl6pPr indent="-292100" lvl="5" marL="2743200" algn="l">
              <a:lnSpc>
                <a:spcPct val="115000"/>
              </a:lnSpc>
              <a:spcBef>
                <a:spcPts val="800"/>
              </a:spcBef>
              <a:spcAft>
                <a:spcPts val="0"/>
              </a:spcAft>
              <a:buClr>
                <a:schemeClr val="dk1"/>
              </a:buClr>
              <a:buSzPts val="1000"/>
              <a:buFont typeface="Sora"/>
              <a:buChar char="●"/>
              <a:defRPr sz="1000">
                <a:solidFill>
                  <a:schemeClr val="dk1"/>
                </a:solidFill>
              </a:defRPr>
            </a:lvl6pPr>
            <a:lvl7pPr indent="-292100" lvl="6" marL="3200400" algn="l">
              <a:lnSpc>
                <a:spcPct val="115000"/>
              </a:lnSpc>
              <a:spcBef>
                <a:spcPts val="800"/>
              </a:spcBef>
              <a:spcAft>
                <a:spcPts val="0"/>
              </a:spcAft>
              <a:buClr>
                <a:schemeClr val="dk1"/>
              </a:buClr>
              <a:buSzPts val="1000"/>
              <a:buFont typeface="Sora"/>
              <a:buChar char="○"/>
              <a:defRPr sz="1000">
                <a:solidFill>
                  <a:schemeClr val="dk1"/>
                </a:solidFill>
              </a:defRPr>
            </a:lvl7pPr>
            <a:lvl8pPr indent="-292100" lvl="7" marL="3657600" algn="l">
              <a:lnSpc>
                <a:spcPct val="115000"/>
              </a:lnSpc>
              <a:spcBef>
                <a:spcPts val="800"/>
              </a:spcBef>
              <a:spcAft>
                <a:spcPts val="0"/>
              </a:spcAft>
              <a:buClr>
                <a:schemeClr val="dk1"/>
              </a:buClr>
              <a:buSzPts val="1000"/>
              <a:buFont typeface="Sora"/>
              <a:buChar char="◆"/>
              <a:defRPr sz="1000">
                <a:solidFill>
                  <a:schemeClr val="dk1"/>
                </a:solidFill>
              </a:defRPr>
            </a:lvl8pPr>
            <a:lvl9pPr indent="-292100" lvl="8" marL="4114800" algn="l">
              <a:lnSpc>
                <a:spcPct val="115000"/>
              </a:lnSpc>
              <a:spcBef>
                <a:spcPts val="800"/>
              </a:spcBef>
              <a:spcAft>
                <a:spcPts val="800"/>
              </a:spcAft>
              <a:buClr>
                <a:schemeClr val="dk1"/>
              </a:buClr>
              <a:buSzPts val="1000"/>
              <a:buFont typeface="Sora"/>
              <a:buChar char="●"/>
              <a:defRPr sz="1000">
                <a:solidFill>
                  <a:schemeClr val="dk1"/>
                </a:solidFill>
              </a:defRPr>
            </a:lvl9pPr>
          </a:lstStyle>
          <a:p/>
        </p:txBody>
      </p:sp>
      <p:sp>
        <p:nvSpPr>
          <p:cNvPr id="354" name="Google Shape;354;p25"/>
          <p:cNvSpPr txBox="1"/>
          <p:nvPr>
            <p:ph idx="13" type="body"/>
          </p:nvPr>
        </p:nvSpPr>
        <p:spPr>
          <a:xfrm>
            <a:off x="6291713" y="361505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1"/>
              </a:buClr>
              <a:buSzPts val="1000"/>
              <a:buFont typeface="Sora"/>
              <a:buChar char="➔"/>
              <a:defRPr sz="1000">
                <a:solidFill>
                  <a:schemeClr val="dk1"/>
                </a:solidFill>
              </a:defRPr>
            </a:lvl1pPr>
            <a:lvl2pPr indent="-292100" lvl="1" marL="914400" algn="l">
              <a:lnSpc>
                <a:spcPct val="115000"/>
              </a:lnSpc>
              <a:spcBef>
                <a:spcPts val="0"/>
              </a:spcBef>
              <a:spcAft>
                <a:spcPts val="0"/>
              </a:spcAft>
              <a:buClr>
                <a:schemeClr val="dk1"/>
              </a:buClr>
              <a:buSzPts val="1000"/>
              <a:buFont typeface="Sora"/>
              <a:buChar char="◆"/>
              <a:defRPr sz="1000">
                <a:solidFill>
                  <a:schemeClr val="dk1"/>
                </a:solidFill>
              </a:defRPr>
            </a:lvl2pPr>
            <a:lvl3pPr indent="-292100" lvl="2" marL="1371600" algn="l">
              <a:lnSpc>
                <a:spcPct val="115000"/>
              </a:lnSpc>
              <a:spcBef>
                <a:spcPts val="0"/>
              </a:spcBef>
              <a:spcAft>
                <a:spcPts val="0"/>
              </a:spcAft>
              <a:buClr>
                <a:schemeClr val="dk1"/>
              </a:buClr>
              <a:buSzPts val="1000"/>
              <a:buFont typeface="Sora"/>
              <a:buChar char="●"/>
              <a:defRPr sz="1000">
                <a:solidFill>
                  <a:schemeClr val="dk1"/>
                </a:solidFill>
              </a:defRPr>
            </a:lvl3pPr>
            <a:lvl4pPr indent="-292100" lvl="3" marL="1828800" algn="l">
              <a:lnSpc>
                <a:spcPct val="115000"/>
              </a:lnSpc>
              <a:spcBef>
                <a:spcPts val="0"/>
              </a:spcBef>
              <a:spcAft>
                <a:spcPts val="0"/>
              </a:spcAft>
              <a:buClr>
                <a:schemeClr val="dk1"/>
              </a:buClr>
              <a:buSzPts val="1000"/>
              <a:buFont typeface="Sora"/>
              <a:buChar char="○"/>
              <a:defRPr sz="1000">
                <a:solidFill>
                  <a:schemeClr val="dk1"/>
                </a:solidFill>
              </a:defRPr>
            </a:lvl4pPr>
            <a:lvl5pPr indent="-292100" lvl="4" marL="2286000" algn="l">
              <a:lnSpc>
                <a:spcPct val="115000"/>
              </a:lnSpc>
              <a:spcBef>
                <a:spcPts val="0"/>
              </a:spcBef>
              <a:spcAft>
                <a:spcPts val="0"/>
              </a:spcAft>
              <a:buClr>
                <a:schemeClr val="dk1"/>
              </a:buClr>
              <a:buSzPts val="1000"/>
              <a:buFont typeface="Sora"/>
              <a:buChar char="◆"/>
              <a:defRPr sz="1000">
                <a:solidFill>
                  <a:schemeClr val="dk1"/>
                </a:solidFill>
              </a:defRPr>
            </a:lvl5pPr>
            <a:lvl6pPr indent="-292100" lvl="5" marL="2743200" algn="l">
              <a:lnSpc>
                <a:spcPct val="115000"/>
              </a:lnSpc>
              <a:spcBef>
                <a:spcPts val="0"/>
              </a:spcBef>
              <a:spcAft>
                <a:spcPts val="0"/>
              </a:spcAft>
              <a:buClr>
                <a:schemeClr val="dk1"/>
              </a:buClr>
              <a:buSzPts val="1000"/>
              <a:buFont typeface="Sora"/>
              <a:buChar char="●"/>
              <a:defRPr sz="1000">
                <a:solidFill>
                  <a:schemeClr val="dk1"/>
                </a:solidFill>
              </a:defRPr>
            </a:lvl6pPr>
            <a:lvl7pPr indent="-292100" lvl="6" marL="3200400" algn="l">
              <a:lnSpc>
                <a:spcPct val="115000"/>
              </a:lnSpc>
              <a:spcBef>
                <a:spcPts val="0"/>
              </a:spcBef>
              <a:spcAft>
                <a:spcPts val="0"/>
              </a:spcAft>
              <a:buClr>
                <a:schemeClr val="dk1"/>
              </a:buClr>
              <a:buSzPts val="1000"/>
              <a:buFont typeface="Sora"/>
              <a:buChar char="○"/>
              <a:defRPr sz="1000">
                <a:solidFill>
                  <a:schemeClr val="dk1"/>
                </a:solidFill>
              </a:defRPr>
            </a:lvl7pPr>
            <a:lvl8pPr indent="-292100" lvl="7" marL="3657600" algn="l">
              <a:lnSpc>
                <a:spcPct val="115000"/>
              </a:lnSpc>
              <a:spcBef>
                <a:spcPts val="0"/>
              </a:spcBef>
              <a:spcAft>
                <a:spcPts val="0"/>
              </a:spcAft>
              <a:buClr>
                <a:schemeClr val="dk1"/>
              </a:buClr>
              <a:buSzPts val="1000"/>
              <a:buFont typeface="Sora"/>
              <a:buChar char="◆"/>
              <a:defRPr sz="1000">
                <a:solidFill>
                  <a:schemeClr val="dk1"/>
                </a:solidFill>
              </a:defRPr>
            </a:lvl8pPr>
            <a:lvl9pPr indent="-292100" lvl="8" marL="4114800" algn="l">
              <a:lnSpc>
                <a:spcPct val="115000"/>
              </a:lnSpc>
              <a:spcBef>
                <a:spcPts val="0"/>
              </a:spcBef>
              <a:spcAft>
                <a:spcPts val="0"/>
              </a:spcAft>
              <a:buClr>
                <a:schemeClr val="dk1"/>
              </a:buClr>
              <a:buSzPts val="1000"/>
              <a:buFont typeface="Sora"/>
              <a:buChar char="●"/>
              <a:defRPr sz="1000">
                <a:solidFill>
                  <a:schemeClr val="dk1"/>
                </a:solidFill>
              </a:defRPr>
            </a:lvl9pPr>
          </a:lstStyle>
          <a:p/>
        </p:txBody>
      </p:sp>
      <p:sp>
        <p:nvSpPr>
          <p:cNvPr id="355" name="Google Shape;355;p25"/>
          <p:cNvSpPr txBox="1"/>
          <p:nvPr>
            <p:ph idx="14" type="body"/>
          </p:nvPr>
        </p:nvSpPr>
        <p:spPr>
          <a:xfrm>
            <a:off x="1326025" y="260620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1"/>
              </a:buClr>
              <a:buSzPts val="1000"/>
              <a:buFont typeface="Sora"/>
              <a:buChar char="●"/>
              <a:defRPr sz="1000">
                <a:solidFill>
                  <a:schemeClr val="dk1"/>
                </a:solidFill>
              </a:defRPr>
            </a:lvl1pPr>
            <a:lvl2pPr indent="-292100" lvl="1" marL="914400" algn="l">
              <a:lnSpc>
                <a:spcPct val="115000"/>
              </a:lnSpc>
              <a:spcBef>
                <a:spcPts val="0"/>
              </a:spcBef>
              <a:spcAft>
                <a:spcPts val="0"/>
              </a:spcAft>
              <a:buClr>
                <a:schemeClr val="dk1"/>
              </a:buClr>
              <a:buSzPts val="1000"/>
              <a:buFont typeface="Sora"/>
              <a:buChar char="○"/>
              <a:defRPr sz="1000">
                <a:solidFill>
                  <a:schemeClr val="dk1"/>
                </a:solidFill>
              </a:defRPr>
            </a:lvl2pPr>
            <a:lvl3pPr indent="-292100" lvl="2" marL="1371600" algn="l">
              <a:lnSpc>
                <a:spcPct val="115000"/>
              </a:lnSpc>
              <a:spcBef>
                <a:spcPts val="0"/>
              </a:spcBef>
              <a:spcAft>
                <a:spcPts val="0"/>
              </a:spcAft>
              <a:buClr>
                <a:schemeClr val="dk1"/>
              </a:buClr>
              <a:buSzPts val="1000"/>
              <a:buFont typeface="Sora"/>
              <a:buChar char="■"/>
              <a:defRPr sz="1000">
                <a:solidFill>
                  <a:schemeClr val="dk1"/>
                </a:solidFill>
              </a:defRPr>
            </a:lvl3pPr>
            <a:lvl4pPr indent="-292100" lvl="3" marL="1828800" algn="l">
              <a:lnSpc>
                <a:spcPct val="115000"/>
              </a:lnSpc>
              <a:spcBef>
                <a:spcPts val="0"/>
              </a:spcBef>
              <a:spcAft>
                <a:spcPts val="0"/>
              </a:spcAft>
              <a:buClr>
                <a:schemeClr val="dk1"/>
              </a:buClr>
              <a:buSzPts val="1000"/>
              <a:buFont typeface="Sora"/>
              <a:buChar char="●"/>
              <a:defRPr sz="1000">
                <a:solidFill>
                  <a:schemeClr val="dk1"/>
                </a:solidFill>
              </a:defRPr>
            </a:lvl4pPr>
            <a:lvl5pPr indent="-292100" lvl="4" marL="2286000" algn="l">
              <a:lnSpc>
                <a:spcPct val="115000"/>
              </a:lnSpc>
              <a:spcBef>
                <a:spcPts val="0"/>
              </a:spcBef>
              <a:spcAft>
                <a:spcPts val="0"/>
              </a:spcAft>
              <a:buClr>
                <a:schemeClr val="dk1"/>
              </a:buClr>
              <a:buSzPts val="1000"/>
              <a:buFont typeface="Sora"/>
              <a:buChar char="○"/>
              <a:defRPr sz="1000">
                <a:solidFill>
                  <a:schemeClr val="dk1"/>
                </a:solidFill>
              </a:defRPr>
            </a:lvl5pPr>
            <a:lvl6pPr indent="-292100" lvl="5" marL="2743200" algn="l">
              <a:lnSpc>
                <a:spcPct val="115000"/>
              </a:lnSpc>
              <a:spcBef>
                <a:spcPts val="0"/>
              </a:spcBef>
              <a:spcAft>
                <a:spcPts val="0"/>
              </a:spcAft>
              <a:buClr>
                <a:schemeClr val="dk1"/>
              </a:buClr>
              <a:buSzPts val="1000"/>
              <a:buFont typeface="Sora"/>
              <a:buChar char="■"/>
              <a:defRPr sz="1000">
                <a:solidFill>
                  <a:schemeClr val="dk1"/>
                </a:solidFill>
              </a:defRPr>
            </a:lvl6pPr>
            <a:lvl7pPr indent="-292100" lvl="6" marL="3200400" algn="l">
              <a:lnSpc>
                <a:spcPct val="115000"/>
              </a:lnSpc>
              <a:spcBef>
                <a:spcPts val="0"/>
              </a:spcBef>
              <a:spcAft>
                <a:spcPts val="0"/>
              </a:spcAft>
              <a:buClr>
                <a:schemeClr val="dk1"/>
              </a:buClr>
              <a:buSzPts val="1000"/>
              <a:buFont typeface="Sora"/>
              <a:buChar char="●"/>
              <a:defRPr sz="1000">
                <a:solidFill>
                  <a:schemeClr val="dk1"/>
                </a:solidFill>
              </a:defRPr>
            </a:lvl7pPr>
            <a:lvl8pPr indent="-292100" lvl="7" marL="3657600" algn="l">
              <a:lnSpc>
                <a:spcPct val="115000"/>
              </a:lnSpc>
              <a:spcBef>
                <a:spcPts val="0"/>
              </a:spcBef>
              <a:spcAft>
                <a:spcPts val="0"/>
              </a:spcAft>
              <a:buClr>
                <a:schemeClr val="dk1"/>
              </a:buClr>
              <a:buSzPts val="1000"/>
              <a:buFont typeface="Sora"/>
              <a:buChar char="○"/>
              <a:defRPr sz="1000">
                <a:solidFill>
                  <a:schemeClr val="dk1"/>
                </a:solidFill>
              </a:defRPr>
            </a:lvl8pPr>
            <a:lvl9pPr indent="-292100" lvl="8" marL="4114800" algn="l">
              <a:lnSpc>
                <a:spcPct val="115000"/>
              </a:lnSpc>
              <a:spcBef>
                <a:spcPts val="0"/>
              </a:spcBef>
              <a:spcAft>
                <a:spcPts val="0"/>
              </a:spcAft>
              <a:buClr>
                <a:schemeClr val="dk1"/>
              </a:buClr>
              <a:buSzPts val="1000"/>
              <a:buFont typeface="Sora"/>
              <a:buChar char="■"/>
              <a:defRPr sz="1000">
                <a:solidFill>
                  <a:schemeClr val="dk1"/>
                </a:solidFill>
              </a:defRPr>
            </a:lvl9pPr>
          </a:lstStyle>
          <a:p/>
        </p:txBody>
      </p:sp>
      <p:sp>
        <p:nvSpPr>
          <p:cNvPr id="356" name="Google Shape;356;p25"/>
          <p:cNvSpPr txBox="1"/>
          <p:nvPr>
            <p:ph idx="15" type="body"/>
          </p:nvPr>
        </p:nvSpPr>
        <p:spPr>
          <a:xfrm>
            <a:off x="3808863" y="260620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1"/>
              </a:buClr>
              <a:buSzPts val="1000"/>
              <a:buFont typeface="Sora"/>
              <a:buChar char="●"/>
              <a:defRPr sz="1000">
                <a:solidFill>
                  <a:schemeClr val="dk1"/>
                </a:solidFill>
              </a:defRPr>
            </a:lvl1pPr>
            <a:lvl2pPr indent="-292100" lvl="1" marL="914400" algn="l">
              <a:lnSpc>
                <a:spcPct val="115000"/>
              </a:lnSpc>
              <a:spcBef>
                <a:spcPts val="0"/>
              </a:spcBef>
              <a:spcAft>
                <a:spcPts val="0"/>
              </a:spcAft>
              <a:buClr>
                <a:schemeClr val="dk1"/>
              </a:buClr>
              <a:buSzPts val="1000"/>
              <a:buFont typeface="Sora"/>
              <a:buChar char="○"/>
              <a:defRPr sz="1000">
                <a:solidFill>
                  <a:schemeClr val="dk1"/>
                </a:solidFill>
              </a:defRPr>
            </a:lvl2pPr>
            <a:lvl3pPr indent="-292100" lvl="2" marL="1371600" algn="l">
              <a:lnSpc>
                <a:spcPct val="115000"/>
              </a:lnSpc>
              <a:spcBef>
                <a:spcPts val="0"/>
              </a:spcBef>
              <a:spcAft>
                <a:spcPts val="0"/>
              </a:spcAft>
              <a:buClr>
                <a:schemeClr val="dk1"/>
              </a:buClr>
              <a:buSzPts val="1000"/>
              <a:buFont typeface="Sora"/>
              <a:buChar char="■"/>
              <a:defRPr sz="1000">
                <a:solidFill>
                  <a:schemeClr val="dk1"/>
                </a:solidFill>
              </a:defRPr>
            </a:lvl3pPr>
            <a:lvl4pPr indent="-292100" lvl="3" marL="1828800" algn="l">
              <a:lnSpc>
                <a:spcPct val="115000"/>
              </a:lnSpc>
              <a:spcBef>
                <a:spcPts val="0"/>
              </a:spcBef>
              <a:spcAft>
                <a:spcPts val="0"/>
              </a:spcAft>
              <a:buClr>
                <a:schemeClr val="dk1"/>
              </a:buClr>
              <a:buSzPts val="1000"/>
              <a:buFont typeface="Sora"/>
              <a:buChar char="●"/>
              <a:defRPr sz="1000">
                <a:solidFill>
                  <a:schemeClr val="dk1"/>
                </a:solidFill>
              </a:defRPr>
            </a:lvl4pPr>
            <a:lvl5pPr indent="-292100" lvl="4" marL="2286000" algn="l">
              <a:lnSpc>
                <a:spcPct val="115000"/>
              </a:lnSpc>
              <a:spcBef>
                <a:spcPts val="0"/>
              </a:spcBef>
              <a:spcAft>
                <a:spcPts val="0"/>
              </a:spcAft>
              <a:buClr>
                <a:schemeClr val="dk1"/>
              </a:buClr>
              <a:buSzPts val="1000"/>
              <a:buFont typeface="Sora"/>
              <a:buChar char="○"/>
              <a:defRPr sz="1000">
                <a:solidFill>
                  <a:schemeClr val="dk1"/>
                </a:solidFill>
              </a:defRPr>
            </a:lvl5pPr>
            <a:lvl6pPr indent="-292100" lvl="5" marL="2743200" algn="l">
              <a:lnSpc>
                <a:spcPct val="115000"/>
              </a:lnSpc>
              <a:spcBef>
                <a:spcPts val="0"/>
              </a:spcBef>
              <a:spcAft>
                <a:spcPts val="0"/>
              </a:spcAft>
              <a:buClr>
                <a:schemeClr val="dk1"/>
              </a:buClr>
              <a:buSzPts val="1000"/>
              <a:buFont typeface="Sora"/>
              <a:buChar char="■"/>
              <a:defRPr sz="1000">
                <a:solidFill>
                  <a:schemeClr val="dk1"/>
                </a:solidFill>
              </a:defRPr>
            </a:lvl6pPr>
            <a:lvl7pPr indent="-292100" lvl="6" marL="3200400" algn="l">
              <a:lnSpc>
                <a:spcPct val="115000"/>
              </a:lnSpc>
              <a:spcBef>
                <a:spcPts val="0"/>
              </a:spcBef>
              <a:spcAft>
                <a:spcPts val="0"/>
              </a:spcAft>
              <a:buClr>
                <a:schemeClr val="dk1"/>
              </a:buClr>
              <a:buSzPts val="1000"/>
              <a:buFont typeface="Sora"/>
              <a:buChar char="●"/>
              <a:defRPr sz="1000">
                <a:solidFill>
                  <a:schemeClr val="dk1"/>
                </a:solidFill>
              </a:defRPr>
            </a:lvl7pPr>
            <a:lvl8pPr indent="-292100" lvl="7" marL="3657600" algn="l">
              <a:lnSpc>
                <a:spcPct val="115000"/>
              </a:lnSpc>
              <a:spcBef>
                <a:spcPts val="0"/>
              </a:spcBef>
              <a:spcAft>
                <a:spcPts val="0"/>
              </a:spcAft>
              <a:buClr>
                <a:schemeClr val="dk1"/>
              </a:buClr>
              <a:buSzPts val="1000"/>
              <a:buFont typeface="Sora"/>
              <a:buChar char="○"/>
              <a:defRPr sz="1000">
                <a:solidFill>
                  <a:schemeClr val="dk1"/>
                </a:solidFill>
              </a:defRPr>
            </a:lvl8pPr>
            <a:lvl9pPr indent="-292100" lvl="8" marL="4114800" algn="l">
              <a:lnSpc>
                <a:spcPct val="115000"/>
              </a:lnSpc>
              <a:spcBef>
                <a:spcPts val="0"/>
              </a:spcBef>
              <a:spcAft>
                <a:spcPts val="0"/>
              </a:spcAft>
              <a:buClr>
                <a:schemeClr val="dk1"/>
              </a:buClr>
              <a:buSzPts val="1000"/>
              <a:buFont typeface="Sora"/>
              <a:buChar char="■"/>
              <a:defRPr sz="1000">
                <a:solidFill>
                  <a:schemeClr val="dk1"/>
                </a:solidFill>
              </a:defRPr>
            </a:lvl9pPr>
          </a:lstStyle>
          <a:p/>
        </p:txBody>
      </p:sp>
      <p:sp>
        <p:nvSpPr>
          <p:cNvPr id="357" name="Google Shape;357;p25"/>
          <p:cNvSpPr txBox="1"/>
          <p:nvPr>
            <p:ph idx="16" type="body"/>
          </p:nvPr>
        </p:nvSpPr>
        <p:spPr>
          <a:xfrm>
            <a:off x="6291713" y="2606200"/>
            <a:ext cx="2296500" cy="999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chemeClr val="accent1"/>
              </a:buClr>
              <a:buSzPts val="1000"/>
              <a:buFont typeface="Sora"/>
              <a:buChar char="●"/>
              <a:defRPr sz="1000">
                <a:solidFill>
                  <a:schemeClr val="dk1"/>
                </a:solidFill>
              </a:defRPr>
            </a:lvl1pPr>
            <a:lvl2pPr indent="-292100" lvl="1" marL="914400" algn="l">
              <a:lnSpc>
                <a:spcPct val="115000"/>
              </a:lnSpc>
              <a:spcBef>
                <a:spcPts val="0"/>
              </a:spcBef>
              <a:spcAft>
                <a:spcPts val="0"/>
              </a:spcAft>
              <a:buClr>
                <a:schemeClr val="dk1"/>
              </a:buClr>
              <a:buSzPts val="1000"/>
              <a:buFont typeface="Sora"/>
              <a:buChar char="○"/>
              <a:defRPr sz="1000">
                <a:solidFill>
                  <a:schemeClr val="dk1"/>
                </a:solidFill>
              </a:defRPr>
            </a:lvl2pPr>
            <a:lvl3pPr indent="-292100" lvl="2" marL="1371600" algn="l">
              <a:lnSpc>
                <a:spcPct val="115000"/>
              </a:lnSpc>
              <a:spcBef>
                <a:spcPts val="0"/>
              </a:spcBef>
              <a:spcAft>
                <a:spcPts val="0"/>
              </a:spcAft>
              <a:buClr>
                <a:schemeClr val="dk1"/>
              </a:buClr>
              <a:buSzPts val="1000"/>
              <a:buFont typeface="Sora"/>
              <a:buChar char="■"/>
              <a:defRPr sz="1000">
                <a:solidFill>
                  <a:schemeClr val="dk1"/>
                </a:solidFill>
              </a:defRPr>
            </a:lvl3pPr>
            <a:lvl4pPr indent="-292100" lvl="3" marL="1828800" algn="l">
              <a:lnSpc>
                <a:spcPct val="115000"/>
              </a:lnSpc>
              <a:spcBef>
                <a:spcPts val="0"/>
              </a:spcBef>
              <a:spcAft>
                <a:spcPts val="0"/>
              </a:spcAft>
              <a:buClr>
                <a:schemeClr val="dk1"/>
              </a:buClr>
              <a:buSzPts val="1000"/>
              <a:buFont typeface="Sora"/>
              <a:buChar char="●"/>
              <a:defRPr sz="1000">
                <a:solidFill>
                  <a:schemeClr val="dk1"/>
                </a:solidFill>
              </a:defRPr>
            </a:lvl4pPr>
            <a:lvl5pPr indent="-292100" lvl="4" marL="2286000" algn="l">
              <a:lnSpc>
                <a:spcPct val="115000"/>
              </a:lnSpc>
              <a:spcBef>
                <a:spcPts val="0"/>
              </a:spcBef>
              <a:spcAft>
                <a:spcPts val="0"/>
              </a:spcAft>
              <a:buClr>
                <a:schemeClr val="dk1"/>
              </a:buClr>
              <a:buSzPts val="1000"/>
              <a:buFont typeface="Sora"/>
              <a:buChar char="○"/>
              <a:defRPr sz="1000">
                <a:solidFill>
                  <a:schemeClr val="dk1"/>
                </a:solidFill>
              </a:defRPr>
            </a:lvl5pPr>
            <a:lvl6pPr indent="-292100" lvl="5" marL="2743200" algn="l">
              <a:lnSpc>
                <a:spcPct val="115000"/>
              </a:lnSpc>
              <a:spcBef>
                <a:spcPts val="0"/>
              </a:spcBef>
              <a:spcAft>
                <a:spcPts val="0"/>
              </a:spcAft>
              <a:buClr>
                <a:schemeClr val="dk1"/>
              </a:buClr>
              <a:buSzPts val="1000"/>
              <a:buFont typeface="Sora"/>
              <a:buChar char="■"/>
              <a:defRPr sz="1000">
                <a:solidFill>
                  <a:schemeClr val="dk1"/>
                </a:solidFill>
              </a:defRPr>
            </a:lvl6pPr>
            <a:lvl7pPr indent="-292100" lvl="6" marL="3200400" algn="l">
              <a:lnSpc>
                <a:spcPct val="115000"/>
              </a:lnSpc>
              <a:spcBef>
                <a:spcPts val="0"/>
              </a:spcBef>
              <a:spcAft>
                <a:spcPts val="0"/>
              </a:spcAft>
              <a:buClr>
                <a:schemeClr val="dk1"/>
              </a:buClr>
              <a:buSzPts val="1000"/>
              <a:buFont typeface="Sora"/>
              <a:buChar char="●"/>
              <a:defRPr sz="1000">
                <a:solidFill>
                  <a:schemeClr val="dk1"/>
                </a:solidFill>
              </a:defRPr>
            </a:lvl7pPr>
            <a:lvl8pPr indent="-292100" lvl="7" marL="3657600" algn="l">
              <a:lnSpc>
                <a:spcPct val="115000"/>
              </a:lnSpc>
              <a:spcBef>
                <a:spcPts val="0"/>
              </a:spcBef>
              <a:spcAft>
                <a:spcPts val="0"/>
              </a:spcAft>
              <a:buClr>
                <a:schemeClr val="dk1"/>
              </a:buClr>
              <a:buSzPts val="1000"/>
              <a:buFont typeface="Sora"/>
              <a:buChar char="○"/>
              <a:defRPr sz="1000">
                <a:solidFill>
                  <a:schemeClr val="dk1"/>
                </a:solidFill>
              </a:defRPr>
            </a:lvl8pPr>
            <a:lvl9pPr indent="-292100" lvl="8" marL="4114800" algn="l">
              <a:lnSpc>
                <a:spcPct val="115000"/>
              </a:lnSpc>
              <a:spcBef>
                <a:spcPts val="0"/>
              </a:spcBef>
              <a:spcAft>
                <a:spcPts val="0"/>
              </a:spcAft>
              <a:buClr>
                <a:schemeClr val="dk1"/>
              </a:buClr>
              <a:buSzPts val="1000"/>
              <a:buFont typeface="Sora"/>
              <a:buChar char="■"/>
              <a:defRPr sz="1000">
                <a:solidFill>
                  <a:schemeClr val="dk1"/>
                </a:solidFill>
              </a:defRPr>
            </a:lvl9pPr>
          </a:lstStyle>
          <a:p/>
        </p:txBody>
      </p:sp>
      <p:sp>
        <p:nvSpPr>
          <p:cNvPr id="358" name="Google Shape;358;p25"/>
          <p:cNvSpPr txBox="1"/>
          <p:nvPr>
            <p:ph idx="17" type="body"/>
          </p:nvPr>
        </p:nvSpPr>
        <p:spPr>
          <a:xfrm>
            <a:off x="1326025" y="1524225"/>
            <a:ext cx="2296500" cy="832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3"/>
              </a:buClr>
              <a:buSzPts val="1000"/>
              <a:buFont typeface="Sora"/>
              <a:buChar char="➔"/>
              <a:defRPr sz="1000">
                <a:solidFill>
                  <a:schemeClr val="dk1"/>
                </a:solidFill>
              </a:defRPr>
            </a:lvl1pPr>
            <a:lvl2pPr indent="-292100" lvl="1" marL="914400" algn="l">
              <a:lnSpc>
                <a:spcPct val="115000"/>
              </a:lnSpc>
              <a:spcBef>
                <a:spcPts val="0"/>
              </a:spcBef>
              <a:spcAft>
                <a:spcPts val="0"/>
              </a:spcAft>
              <a:buClr>
                <a:schemeClr val="dk1"/>
              </a:buClr>
              <a:buSzPts val="1000"/>
              <a:buFont typeface="Sora"/>
              <a:buChar char="◆"/>
              <a:defRPr sz="1000">
                <a:solidFill>
                  <a:schemeClr val="dk1"/>
                </a:solidFill>
              </a:defRPr>
            </a:lvl2pPr>
            <a:lvl3pPr indent="-292100" lvl="2" marL="1371600" algn="l">
              <a:lnSpc>
                <a:spcPct val="115000"/>
              </a:lnSpc>
              <a:spcBef>
                <a:spcPts val="0"/>
              </a:spcBef>
              <a:spcAft>
                <a:spcPts val="0"/>
              </a:spcAft>
              <a:buClr>
                <a:schemeClr val="dk1"/>
              </a:buClr>
              <a:buSzPts val="1000"/>
              <a:buFont typeface="Sora"/>
              <a:buChar char="●"/>
              <a:defRPr sz="1000">
                <a:solidFill>
                  <a:schemeClr val="dk1"/>
                </a:solidFill>
              </a:defRPr>
            </a:lvl3pPr>
            <a:lvl4pPr indent="-292100" lvl="3" marL="1828800" algn="l">
              <a:lnSpc>
                <a:spcPct val="115000"/>
              </a:lnSpc>
              <a:spcBef>
                <a:spcPts val="0"/>
              </a:spcBef>
              <a:spcAft>
                <a:spcPts val="0"/>
              </a:spcAft>
              <a:buClr>
                <a:schemeClr val="dk1"/>
              </a:buClr>
              <a:buSzPts val="1000"/>
              <a:buFont typeface="Sora"/>
              <a:buChar char="○"/>
              <a:defRPr sz="1000">
                <a:solidFill>
                  <a:schemeClr val="dk1"/>
                </a:solidFill>
              </a:defRPr>
            </a:lvl4pPr>
            <a:lvl5pPr indent="-292100" lvl="4" marL="2286000" algn="l">
              <a:lnSpc>
                <a:spcPct val="115000"/>
              </a:lnSpc>
              <a:spcBef>
                <a:spcPts val="0"/>
              </a:spcBef>
              <a:spcAft>
                <a:spcPts val="0"/>
              </a:spcAft>
              <a:buClr>
                <a:schemeClr val="dk1"/>
              </a:buClr>
              <a:buSzPts val="1000"/>
              <a:buFont typeface="Sora"/>
              <a:buChar char="◆"/>
              <a:defRPr sz="1000">
                <a:solidFill>
                  <a:schemeClr val="dk1"/>
                </a:solidFill>
              </a:defRPr>
            </a:lvl5pPr>
            <a:lvl6pPr indent="-292100" lvl="5" marL="2743200" algn="l">
              <a:lnSpc>
                <a:spcPct val="115000"/>
              </a:lnSpc>
              <a:spcBef>
                <a:spcPts val="0"/>
              </a:spcBef>
              <a:spcAft>
                <a:spcPts val="0"/>
              </a:spcAft>
              <a:buClr>
                <a:schemeClr val="dk1"/>
              </a:buClr>
              <a:buSzPts val="1000"/>
              <a:buFont typeface="Sora"/>
              <a:buChar char="●"/>
              <a:defRPr sz="1000">
                <a:solidFill>
                  <a:schemeClr val="dk1"/>
                </a:solidFill>
              </a:defRPr>
            </a:lvl6pPr>
            <a:lvl7pPr indent="-292100" lvl="6" marL="3200400" algn="l">
              <a:lnSpc>
                <a:spcPct val="115000"/>
              </a:lnSpc>
              <a:spcBef>
                <a:spcPts val="0"/>
              </a:spcBef>
              <a:spcAft>
                <a:spcPts val="0"/>
              </a:spcAft>
              <a:buClr>
                <a:schemeClr val="dk1"/>
              </a:buClr>
              <a:buSzPts val="1000"/>
              <a:buFont typeface="Sora"/>
              <a:buChar char="○"/>
              <a:defRPr sz="1000">
                <a:solidFill>
                  <a:schemeClr val="dk1"/>
                </a:solidFill>
              </a:defRPr>
            </a:lvl7pPr>
            <a:lvl8pPr indent="-292100" lvl="7" marL="3657600" algn="l">
              <a:lnSpc>
                <a:spcPct val="115000"/>
              </a:lnSpc>
              <a:spcBef>
                <a:spcPts val="0"/>
              </a:spcBef>
              <a:spcAft>
                <a:spcPts val="0"/>
              </a:spcAft>
              <a:buClr>
                <a:schemeClr val="dk1"/>
              </a:buClr>
              <a:buSzPts val="1000"/>
              <a:buFont typeface="Sora"/>
              <a:buChar char="◆"/>
              <a:defRPr sz="1000">
                <a:solidFill>
                  <a:schemeClr val="dk1"/>
                </a:solidFill>
              </a:defRPr>
            </a:lvl8pPr>
            <a:lvl9pPr indent="-292100" lvl="8" marL="4114800" algn="l">
              <a:lnSpc>
                <a:spcPct val="115000"/>
              </a:lnSpc>
              <a:spcBef>
                <a:spcPts val="0"/>
              </a:spcBef>
              <a:spcAft>
                <a:spcPts val="0"/>
              </a:spcAft>
              <a:buClr>
                <a:schemeClr val="dk1"/>
              </a:buClr>
              <a:buSzPts val="1000"/>
              <a:buFont typeface="Sora"/>
              <a:buChar char="●"/>
              <a:defRPr sz="1000">
                <a:solidFill>
                  <a:schemeClr val="dk1"/>
                </a:solidFill>
              </a:defRPr>
            </a:lvl9pPr>
          </a:lstStyle>
          <a:p/>
        </p:txBody>
      </p:sp>
      <p:sp>
        <p:nvSpPr>
          <p:cNvPr id="359" name="Google Shape;359;p25"/>
          <p:cNvSpPr txBox="1"/>
          <p:nvPr>
            <p:ph idx="18" type="body"/>
          </p:nvPr>
        </p:nvSpPr>
        <p:spPr>
          <a:xfrm>
            <a:off x="3808867" y="1524225"/>
            <a:ext cx="2296500" cy="832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3"/>
              </a:buClr>
              <a:buSzPts val="1000"/>
              <a:buFont typeface="Sora"/>
              <a:buChar char="➔"/>
              <a:defRPr sz="1000">
                <a:solidFill>
                  <a:schemeClr val="dk1"/>
                </a:solidFill>
              </a:defRPr>
            </a:lvl1pPr>
            <a:lvl2pPr indent="-292100" lvl="1" marL="914400" algn="l">
              <a:lnSpc>
                <a:spcPct val="115000"/>
              </a:lnSpc>
              <a:spcBef>
                <a:spcPts val="0"/>
              </a:spcBef>
              <a:spcAft>
                <a:spcPts val="0"/>
              </a:spcAft>
              <a:buClr>
                <a:schemeClr val="dk1"/>
              </a:buClr>
              <a:buSzPts val="1000"/>
              <a:buFont typeface="Sora"/>
              <a:buChar char="◆"/>
              <a:defRPr sz="1000">
                <a:solidFill>
                  <a:schemeClr val="dk1"/>
                </a:solidFill>
              </a:defRPr>
            </a:lvl2pPr>
            <a:lvl3pPr indent="-292100" lvl="2" marL="1371600" algn="l">
              <a:lnSpc>
                <a:spcPct val="115000"/>
              </a:lnSpc>
              <a:spcBef>
                <a:spcPts val="0"/>
              </a:spcBef>
              <a:spcAft>
                <a:spcPts val="0"/>
              </a:spcAft>
              <a:buClr>
                <a:schemeClr val="dk1"/>
              </a:buClr>
              <a:buSzPts val="1000"/>
              <a:buFont typeface="Sora"/>
              <a:buChar char="●"/>
              <a:defRPr sz="1000">
                <a:solidFill>
                  <a:schemeClr val="dk1"/>
                </a:solidFill>
              </a:defRPr>
            </a:lvl3pPr>
            <a:lvl4pPr indent="-292100" lvl="3" marL="1828800" algn="l">
              <a:lnSpc>
                <a:spcPct val="115000"/>
              </a:lnSpc>
              <a:spcBef>
                <a:spcPts val="0"/>
              </a:spcBef>
              <a:spcAft>
                <a:spcPts val="0"/>
              </a:spcAft>
              <a:buClr>
                <a:schemeClr val="dk1"/>
              </a:buClr>
              <a:buSzPts val="1000"/>
              <a:buFont typeface="Sora"/>
              <a:buChar char="○"/>
              <a:defRPr sz="1000">
                <a:solidFill>
                  <a:schemeClr val="dk1"/>
                </a:solidFill>
              </a:defRPr>
            </a:lvl4pPr>
            <a:lvl5pPr indent="-292100" lvl="4" marL="2286000" algn="l">
              <a:lnSpc>
                <a:spcPct val="115000"/>
              </a:lnSpc>
              <a:spcBef>
                <a:spcPts val="0"/>
              </a:spcBef>
              <a:spcAft>
                <a:spcPts val="0"/>
              </a:spcAft>
              <a:buClr>
                <a:schemeClr val="dk1"/>
              </a:buClr>
              <a:buSzPts val="1000"/>
              <a:buFont typeface="Sora"/>
              <a:buChar char="◆"/>
              <a:defRPr sz="1000">
                <a:solidFill>
                  <a:schemeClr val="dk1"/>
                </a:solidFill>
              </a:defRPr>
            </a:lvl5pPr>
            <a:lvl6pPr indent="-292100" lvl="5" marL="2743200" algn="l">
              <a:lnSpc>
                <a:spcPct val="115000"/>
              </a:lnSpc>
              <a:spcBef>
                <a:spcPts val="0"/>
              </a:spcBef>
              <a:spcAft>
                <a:spcPts val="0"/>
              </a:spcAft>
              <a:buClr>
                <a:schemeClr val="dk1"/>
              </a:buClr>
              <a:buSzPts val="1000"/>
              <a:buFont typeface="Sora"/>
              <a:buChar char="●"/>
              <a:defRPr sz="1000">
                <a:solidFill>
                  <a:schemeClr val="dk1"/>
                </a:solidFill>
              </a:defRPr>
            </a:lvl6pPr>
            <a:lvl7pPr indent="-292100" lvl="6" marL="3200400" algn="l">
              <a:lnSpc>
                <a:spcPct val="115000"/>
              </a:lnSpc>
              <a:spcBef>
                <a:spcPts val="0"/>
              </a:spcBef>
              <a:spcAft>
                <a:spcPts val="0"/>
              </a:spcAft>
              <a:buClr>
                <a:schemeClr val="dk1"/>
              </a:buClr>
              <a:buSzPts val="1000"/>
              <a:buFont typeface="Sora"/>
              <a:buChar char="○"/>
              <a:defRPr sz="1000">
                <a:solidFill>
                  <a:schemeClr val="dk1"/>
                </a:solidFill>
              </a:defRPr>
            </a:lvl7pPr>
            <a:lvl8pPr indent="-292100" lvl="7" marL="3657600" algn="l">
              <a:lnSpc>
                <a:spcPct val="115000"/>
              </a:lnSpc>
              <a:spcBef>
                <a:spcPts val="0"/>
              </a:spcBef>
              <a:spcAft>
                <a:spcPts val="0"/>
              </a:spcAft>
              <a:buClr>
                <a:schemeClr val="dk1"/>
              </a:buClr>
              <a:buSzPts val="1000"/>
              <a:buFont typeface="Sora"/>
              <a:buChar char="◆"/>
              <a:defRPr sz="1000">
                <a:solidFill>
                  <a:schemeClr val="dk1"/>
                </a:solidFill>
              </a:defRPr>
            </a:lvl8pPr>
            <a:lvl9pPr indent="-292100" lvl="8" marL="4114800" algn="l">
              <a:lnSpc>
                <a:spcPct val="115000"/>
              </a:lnSpc>
              <a:spcBef>
                <a:spcPts val="0"/>
              </a:spcBef>
              <a:spcAft>
                <a:spcPts val="0"/>
              </a:spcAft>
              <a:buClr>
                <a:schemeClr val="dk1"/>
              </a:buClr>
              <a:buSzPts val="1000"/>
              <a:buFont typeface="Sora"/>
              <a:buChar char="●"/>
              <a:defRPr sz="1000">
                <a:solidFill>
                  <a:schemeClr val="dk1"/>
                </a:solidFill>
              </a:defRPr>
            </a:lvl9pPr>
          </a:lstStyle>
          <a:p/>
        </p:txBody>
      </p:sp>
      <p:sp>
        <p:nvSpPr>
          <p:cNvPr id="360" name="Google Shape;360;p25"/>
          <p:cNvSpPr txBox="1"/>
          <p:nvPr>
            <p:ph idx="19" type="body"/>
          </p:nvPr>
        </p:nvSpPr>
        <p:spPr>
          <a:xfrm>
            <a:off x="6291721" y="1524225"/>
            <a:ext cx="2296500" cy="8325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accent3"/>
              </a:buClr>
              <a:buSzPts val="1000"/>
              <a:buFont typeface="Sora"/>
              <a:buChar char="➔"/>
              <a:defRPr sz="1000">
                <a:solidFill>
                  <a:schemeClr val="dk1"/>
                </a:solidFill>
              </a:defRPr>
            </a:lvl1pPr>
            <a:lvl2pPr indent="-292100" lvl="1" marL="914400" algn="l">
              <a:lnSpc>
                <a:spcPct val="115000"/>
              </a:lnSpc>
              <a:spcBef>
                <a:spcPts val="0"/>
              </a:spcBef>
              <a:spcAft>
                <a:spcPts val="0"/>
              </a:spcAft>
              <a:buClr>
                <a:schemeClr val="dk1"/>
              </a:buClr>
              <a:buSzPts val="1000"/>
              <a:buFont typeface="Sora"/>
              <a:buChar char="◆"/>
              <a:defRPr sz="1000">
                <a:solidFill>
                  <a:schemeClr val="dk1"/>
                </a:solidFill>
              </a:defRPr>
            </a:lvl2pPr>
            <a:lvl3pPr indent="-292100" lvl="2" marL="1371600" algn="l">
              <a:lnSpc>
                <a:spcPct val="115000"/>
              </a:lnSpc>
              <a:spcBef>
                <a:spcPts val="0"/>
              </a:spcBef>
              <a:spcAft>
                <a:spcPts val="0"/>
              </a:spcAft>
              <a:buClr>
                <a:schemeClr val="dk1"/>
              </a:buClr>
              <a:buSzPts val="1000"/>
              <a:buFont typeface="Sora"/>
              <a:buChar char="●"/>
              <a:defRPr sz="1000">
                <a:solidFill>
                  <a:schemeClr val="dk1"/>
                </a:solidFill>
              </a:defRPr>
            </a:lvl3pPr>
            <a:lvl4pPr indent="-292100" lvl="3" marL="1828800" algn="l">
              <a:lnSpc>
                <a:spcPct val="115000"/>
              </a:lnSpc>
              <a:spcBef>
                <a:spcPts val="0"/>
              </a:spcBef>
              <a:spcAft>
                <a:spcPts val="0"/>
              </a:spcAft>
              <a:buClr>
                <a:schemeClr val="dk1"/>
              </a:buClr>
              <a:buSzPts val="1000"/>
              <a:buFont typeface="Sora"/>
              <a:buChar char="○"/>
              <a:defRPr sz="1000">
                <a:solidFill>
                  <a:schemeClr val="dk1"/>
                </a:solidFill>
              </a:defRPr>
            </a:lvl4pPr>
            <a:lvl5pPr indent="-292100" lvl="4" marL="2286000" algn="l">
              <a:lnSpc>
                <a:spcPct val="115000"/>
              </a:lnSpc>
              <a:spcBef>
                <a:spcPts val="0"/>
              </a:spcBef>
              <a:spcAft>
                <a:spcPts val="0"/>
              </a:spcAft>
              <a:buClr>
                <a:schemeClr val="dk1"/>
              </a:buClr>
              <a:buSzPts val="1000"/>
              <a:buFont typeface="Sora"/>
              <a:buChar char="◆"/>
              <a:defRPr sz="1000">
                <a:solidFill>
                  <a:schemeClr val="dk1"/>
                </a:solidFill>
              </a:defRPr>
            </a:lvl5pPr>
            <a:lvl6pPr indent="-292100" lvl="5" marL="2743200" algn="l">
              <a:lnSpc>
                <a:spcPct val="115000"/>
              </a:lnSpc>
              <a:spcBef>
                <a:spcPts val="0"/>
              </a:spcBef>
              <a:spcAft>
                <a:spcPts val="0"/>
              </a:spcAft>
              <a:buClr>
                <a:schemeClr val="dk1"/>
              </a:buClr>
              <a:buSzPts val="1000"/>
              <a:buFont typeface="Sora"/>
              <a:buChar char="●"/>
              <a:defRPr sz="1000">
                <a:solidFill>
                  <a:schemeClr val="dk1"/>
                </a:solidFill>
              </a:defRPr>
            </a:lvl6pPr>
            <a:lvl7pPr indent="-292100" lvl="6" marL="3200400" algn="l">
              <a:lnSpc>
                <a:spcPct val="115000"/>
              </a:lnSpc>
              <a:spcBef>
                <a:spcPts val="0"/>
              </a:spcBef>
              <a:spcAft>
                <a:spcPts val="0"/>
              </a:spcAft>
              <a:buClr>
                <a:schemeClr val="dk1"/>
              </a:buClr>
              <a:buSzPts val="1000"/>
              <a:buFont typeface="Sora"/>
              <a:buChar char="○"/>
              <a:defRPr sz="1000">
                <a:solidFill>
                  <a:schemeClr val="dk1"/>
                </a:solidFill>
              </a:defRPr>
            </a:lvl7pPr>
            <a:lvl8pPr indent="-292100" lvl="7" marL="3657600" algn="l">
              <a:lnSpc>
                <a:spcPct val="115000"/>
              </a:lnSpc>
              <a:spcBef>
                <a:spcPts val="0"/>
              </a:spcBef>
              <a:spcAft>
                <a:spcPts val="0"/>
              </a:spcAft>
              <a:buClr>
                <a:schemeClr val="dk1"/>
              </a:buClr>
              <a:buSzPts val="1000"/>
              <a:buFont typeface="Sora"/>
              <a:buChar char="◆"/>
              <a:defRPr sz="1000">
                <a:solidFill>
                  <a:schemeClr val="dk1"/>
                </a:solidFill>
              </a:defRPr>
            </a:lvl8pPr>
            <a:lvl9pPr indent="-292100" lvl="8" marL="4114800" algn="l">
              <a:lnSpc>
                <a:spcPct val="115000"/>
              </a:lnSpc>
              <a:spcBef>
                <a:spcPts val="0"/>
              </a:spcBef>
              <a:spcAft>
                <a:spcPts val="0"/>
              </a:spcAft>
              <a:buClr>
                <a:schemeClr val="dk1"/>
              </a:buClr>
              <a:buSzPts val="1000"/>
              <a:buFont typeface="Sora"/>
              <a:buChar char="●"/>
              <a:defRPr sz="1000">
                <a:solidFill>
                  <a:schemeClr val="dk1"/>
                </a:solidFill>
              </a:defRPr>
            </a:lvl9pPr>
          </a:lstStyle>
          <a:p/>
        </p:txBody>
      </p:sp>
      <p:sp>
        <p:nvSpPr>
          <p:cNvPr id="361" name="Google Shape;361;p25"/>
          <p:cNvSpPr txBox="1"/>
          <p:nvPr>
            <p:ph idx="20" type="title"/>
          </p:nvPr>
        </p:nvSpPr>
        <p:spPr>
          <a:xfrm>
            <a:off x="228600" y="4774929"/>
            <a:ext cx="1939200" cy="18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362" name="Shape 362"/>
        <p:cNvGrpSpPr/>
        <p:nvPr/>
      </p:nvGrpSpPr>
      <p:grpSpPr>
        <a:xfrm>
          <a:off x="0" y="0"/>
          <a:ext cx="0" cy="0"/>
          <a:chOff x="0" y="0"/>
          <a:chExt cx="0" cy="0"/>
        </a:xfrm>
      </p:grpSpPr>
      <p:sp>
        <p:nvSpPr>
          <p:cNvPr id="363" name="Google Shape;363;p26"/>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64" name="Google Shape;364;p26"/>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65" name="Google Shape;365;p26"/>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nvGrpSpPr>
          <p:cNvPr id="366" name="Google Shape;366;p26"/>
          <p:cNvGrpSpPr/>
          <p:nvPr/>
        </p:nvGrpSpPr>
        <p:grpSpPr>
          <a:xfrm flipH="1">
            <a:off x="7293000" y="0"/>
            <a:ext cx="1851000" cy="1225325"/>
            <a:chOff x="461225" y="3875100"/>
            <a:chExt cx="1851000" cy="1225325"/>
          </a:xfrm>
        </p:grpSpPr>
        <p:grpSp>
          <p:nvGrpSpPr>
            <p:cNvPr id="367" name="Google Shape;367;p26"/>
            <p:cNvGrpSpPr/>
            <p:nvPr/>
          </p:nvGrpSpPr>
          <p:grpSpPr>
            <a:xfrm>
              <a:off x="461225" y="3875100"/>
              <a:ext cx="1851000" cy="114600"/>
              <a:chOff x="461225" y="3504775"/>
              <a:chExt cx="1851000" cy="114600"/>
            </a:xfrm>
          </p:grpSpPr>
          <p:sp>
            <p:nvSpPr>
              <p:cNvPr id="368" name="Google Shape;368;p26"/>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69" name="Google Shape;369;p26"/>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70" name="Google Shape;370;p26"/>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71" name="Google Shape;371;p26"/>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72" name="Google Shape;372;p26"/>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373" name="Google Shape;373;p26"/>
            <p:cNvGrpSpPr/>
            <p:nvPr/>
          </p:nvGrpSpPr>
          <p:grpSpPr>
            <a:xfrm>
              <a:off x="461225" y="3989700"/>
              <a:ext cx="1480800" cy="1110725"/>
              <a:chOff x="461225" y="3249175"/>
              <a:chExt cx="1480800" cy="1110725"/>
            </a:xfrm>
          </p:grpSpPr>
          <p:sp>
            <p:nvSpPr>
              <p:cNvPr id="374" name="Google Shape;374;p26"/>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75" name="Google Shape;375;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76" name="Google Shape;376;p26"/>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77" name="Google Shape;377;p26"/>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378" name="Google Shape;378;p26"/>
            <p:cNvGrpSpPr/>
            <p:nvPr/>
          </p:nvGrpSpPr>
          <p:grpSpPr>
            <a:xfrm>
              <a:off x="831425" y="4360025"/>
              <a:ext cx="1480800" cy="370200"/>
              <a:chOff x="831425" y="3249175"/>
              <a:chExt cx="1480800" cy="370200"/>
            </a:xfrm>
          </p:grpSpPr>
          <p:sp>
            <p:nvSpPr>
              <p:cNvPr id="379" name="Google Shape;379;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80" name="Google Shape;380;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81" name="Google Shape;381;p26"/>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382" name="Google Shape;382;p26"/>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383" name="Google Shape;383;p26"/>
          <p:cNvSpPr txBox="1"/>
          <p:nvPr>
            <p:ph type="title"/>
          </p:nvPr>
        </p:nvSpPr>
        <p:spPr>
          <a:xfrm>
            <a:off x="3822450" y="1287875"/>
            <a:ext cx="4295400" cy="2772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4" name="Google Shape;384;p26"/>
          <p:cNvSpPr txBox="1"/>
          <p:nvPr>
            <p:ph idx="2" type="title"/>
          </p:nvPr>
        </p:nvSpPr>
        <p:spPr>
          <a:xfrm>
            <a:off x="85725" y="1287875"/>
            <a:ext cx="3347400" cy="27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5" name="Google Shape;385;p26"/>
          <p:cNvSpPr/>
          <p:nvPr>
            <p:ph idx="3" type="pic"/>
          </p:nvPr>
        </p:nvSpPr>
        <p:spPr>
          <a:xfrm>
            <a:off x="227225" y="1832375"/>
            <a:ext cx="821100" cy="785400"/>
          </a:xfrm>
          <a:prstGeom prst="rect">
            <a:avLst/>
          </a:prstGeom>
          <a:noFill/>
          <a:ln>
            <a:noFill/>
          </a:ln>
        </p:spPr>
      </p:sp>
      <p:sp>
        <p:nvSpPr>
          <p:cNvPr id="386" name="Google Shape;386;p26"/>
          <p:cNvSpPr/>
          <p:nvPr>
            <p:ph idx="4" type="pic"/>
          </p:nvPr>
        </p:nvSpPr>
        <p:spPr>
          <a:xfrm>
            <a:off x="227225" y="2672425"/>
            <a:ext cx="821100" cy="785400"/>
          </a:xfrm>
          <a:prstGeom prst="rect">
            <a:avLst/>
          </a:prstGeom>
          <a:noFill/>
          <a:ln>
            <a:noFill/>
          </a:ln>
        </p:spPr>
      </p:sp>
      <p:sp>
        <p:nvSpPr>
          <p:cNvPr id="387" name="Google Shape;387;p26"/>
          <p:cNvSpPr/>
          <p:nvPr>
            <p:ph idx="5" type="pic"/>
          </p:nvPr>
        </p:nvSpPr>
        <p:spPr>
          <a:xfrm>
            <a:off x="227225" y="3512475"/>
            <a:ext cx="821100" cy="785400"/>
          </a:xfrm>
          <a:prstGeom prst="rect">
            <a:avLst/>
          </a:prstGeom>
          <a:noFill/>
          <a:ln>
            <a:noFill/>
          </a:ln>
        </p:spPr>
      </p:sp>
      <p:sp>
        <p:nvSpPr>
          <p:cNvPr id="388" name="Google Shape;388;p26"/>
          <p:cNvSpPr txBox="1"/>
          <p:nvPr>
            <p:ph idx="6" type="title"/>
          </p:nvPr>
        </p:nvSpPr>
        <p:spPr>
          <a:xfrm>
            <a:off x="1048325" y="1832375"/>
            <a:ext cx="2069700" cy="7851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89" name="Google Shape;389;p26"/>
          <p:cNvSpPr txBox="1"/>
          <p:nvPr>
            <p:ph idx="7" type="title"/>
          </p:nvPr>
        </p:nvSpPr>
        <p:spPr>
          <a:xfrm>
            <a:off x="1048325" y="2672425"/>
            <a:ext cx="2069700" cy="7851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0" name="Google Shape;390;p26"/>
          <p:cNvSpPr txBox="1"/>
          <p:nvPr>
            <p:ph idx="8" type="title"/>
          </p:nvPr>
        </p:nvSpPr>
        <p:spPr>
          <a:xfrm>
            <a:off x="1048325" y="3512475"/>
            <a:ext cx="2069700" cy="7851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lgn="l">
              <a:lnSpc>
                <a:spcPct val="100000"/>
              </a:lnSpc>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1" name="Google Shape;391;p26"/>
          <p:cNvSpPr txBox="1"/>
          <p:nvPr>
            <p:ph idx="9" type="title"/>
          </p:nvPr>
        </p:nvSpPr>
        <p:spPr>
          <a:xfrm>
            <a:off x="3820750" y="1711525"/>
            <a:ext cx="1800000" cy="15222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lgn="l">
              <a:lnSpc>
                <a:spcPct val="100000"/>
              </a:lnSpc>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lgn="l">
              <a:lnSpc>
                <a:spcPct val="100000"/>
              </a:lnSpc>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lgn="l">
              <a:lnSpc>
                <a:spcPct val="100000"/>
              </a:lnSpc>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lgn="l">
              <a:lnSpc>
                <a:spcPct val="100000"/>
              </a:lnSpc>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lgn="l">
              <a:lnSpc>
                <a:spcPct val="100000"/>
              </a:lnSpc>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lgn="l">
              <a:lnSpc>
                <a:spcPct val="100000"/>
              </a:lnSpc>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lgn="l">
              <a:lnSpc>
                <a:spcPct val="100000"/>
              </a:lnSpc>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lgn="l">
              <a:lnSpc>
                <a:spcPct val="100000"/>
              </a:lnSpc>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392" name="Google Shape;392;p26"/>
          <p:cNvSpPr txBox="1"/>
          <p:nvPr>
            <p:ph idx="13" type="title"/>
          </p:nvPr>
        </p:nvSpPr>
        <p:spPr>
          <a:xfrm>
            <a:off x="7107575" y="1711450"/>
            <a:ext cx="874200" cy="152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3" name="Google Shape;393;p26"/>
          <p:cNvSpPr txBox="1"/>
          <p:nvPr>
            <p:ph idx="14" type="title"/>
          </p:nvPr>
        </p:nvSpPr>
        <p:spPr>
          <a:xfrm>
            <a:off x="5518325" y="1711575"/>
            <a:ext cx="1322100" cy="152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lgn="l">
              <a:lnSpc>
                <a:spcPct val="100000"/>
              </a:lnSpc>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4" name="Google Shape;394;p26"/>
          <p:cNvSpPr txBox="1"/>
          <p:nvPr>
            <p:ph idx="15"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95" name="Google Shape;395;p26"/>
          <p:cNvSpPr txBox="1"/>
          <p:nvPr>
            <p:ph idx="16" type="title"/>
          </p:nvPr>
        </p:nvSpPr>
        <p:spPr>
          <a:xfrm>
            <a:off x="93381" y="502775"/>
            <a:ext cx="7178100" cy="7851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solidFill>
                  <a:schemeClr val="dk2"/>
                </a:solidFill>
              </a:defRPr>
            </a:lvl1pPr>
            <a:lvl2pPr lvl="1" algn="l">
              <a:lnSpc>
                <a:spcPct val="115000"/>
              </a:lnSpc>
              <a:spcBef>
                <a:spcPts val="0"/>
              </a:spcBef>
              <a:spcAft>
                <a:spcPts val="0"/>
              </a:spcAft>
              <a:buSzPts val="3000"/>
              <a:buNone/>
              <a:defRPr sz="3600">
                <a:solidFill>
                  <a:schemeClr val="dk2"/>
                </a:solidFill>
              </a:defRPr>
            </a:lvl2pPr>
            <a:lvl3pPr lvl="2" algn="l">
              <a:lnSpc>
                <a:spcPct val="115000"/>
              </a:lnSpc>
              <a:spcBef>
                <a:spcPts val="0"/>
              </a:spcBef>
              <a:spcAft>
                <a:spcPts val="0"/>
              </a:spcAft>
              <a:buSzPts val="3000"/>
              <a:buNone/>
              <a:defRPr sz="3600">
                <a:solidFill>
                  <a:schemeClr val="dk2"/>
                </a:solidFill>
              </a:defRPr>
            </a:lvl3pPr>
            <a:lvl4pPr lvl="3" algn="l">
              <a:lnSpc>
                <a:spcPct val="115000"/>
              </a:lnSpc>
              <a:spcBef>
                <a:spcPts val="0"/>
              </a:spcBef>
              <a:spcAft>
                <a:spcPts val="0"/>
              </a:spcAft>
              <a:buSzPts val="3000"/>
              <a:buNone/>
              <a:defRPr sz="3600">
                <a:solidFill>
                  <a:schemeClr val="dk2"/>
                </a:solidFill>
              </a:defRPr>
            </a:lvl4pPr>
            <a:lvl5pPr lvl="4" algn="l">
              <a:lnSpc>
                <a:spcPct val="115000"/>
              </a:lnSpc>
              <a:spcBef>
                <a:spcPts val="0"/>
              </a:spcBef>
              <a:spcAft>
                <a:spcPts val="0"/>
              </a:spcAft>
              <a:buSzPts val="3000"/>
              <a:buNone/>
              <a:defRPr sz="3600">
                <a:solidFill>
                  <a:schemeClr val="dk2"/>
                </a:solidFill>
              </a:defRPr>
            </a:lvl5pPr>
            <a:lvl6pPr lvl="5" algn="l">
              <a:lnSpc>
                <a:spcPct val="115000"/>
              </a:lnSpc>
              <a:spcBef>
                <a:spcPts val="0"/>
              </a:spcBef>
              <a:spcAft>
                <a:spcPts val="0"/>
              </a:spcAft>
              <a:buSzPts val="3000"/>
              <a:buNone/>
              <a:defRPr sz="3600">
                <a:solidFill>
                  <a:schemeClr val="dk2"/>
                </a:solidFill>
              </a:defRPr>
            </a:lvl6pPr>
            <a:lvl7pPr lvl="6" algn="l">
              <a:lnSpc>
                <a:spcPct val="115000"/>
              </a:lnSpc>
              <a:spcBef>
                <a:spcPts val="0"/>
              </a:spcBef>
              <a:spcAft>
                <a:spcPts val="0"/>
              </a:spcAft>
              <a:buSzPts val="3000"/>
              <a:buNone/>
              <a:defRPr sz="3600">
                <a:solidFill>
                  <a:schemeClr val="dk2"/>
                </a:solidFill>
              </a:defRPr>
            </a:lvl7pPr>
            <a:lvl8pPr lvl="7" algn="l">
              <a:lnSpc>
                <a:spcPct val="115000"/>
              </a:lnSpc>
              <a:spcBef>
                <a:spcPts val="0"/>
              </a:spcBef>
              <a:spcAft>
                <a:spcPts val="0"/>
              </a:spcAft>
              <a:buSzPts val="3000"/>
              <a:buNone/>
              <a:defRPr sz="3600">
                <a:solidFill>
                  <a:schemeClr val="dk2"/>
                </a:solidFill>
              </a:defRPr>
            </a:lvl8pPr>
            <a:lvl9pPr lvl="8" algn="l">
              <a:lnSpc>
                <a:spcPct val="115000"/>
              </a:lnSpc>
              <a:spcBef>
                <a:spcPts val="0"/>
              </a:spcBef>
              <a:spcAft>
                <a:spcPts val="0"/>
              </a:spcAft>
              <a:buSzPts val="3000"/>
              <a:buNone/>
              <a:defRPr sz="3600">
                <a:solidFill>
                  <a:schemeClr val="dk2"/>
                </a:solidFill>
              </a:defRPr>
            </a:lvl9pPr>
          </a:lstStyle>
          <a:p/>
        </p:txBody>
      </p:sp>
      <p:sp>
        <p:nvSpPr>
          <p:cNvPr id="396" name="Google Shape;396;p26"/>
          <p:cNvSpPr txBox="1"/>
          <p:nvPr>
            <p:ph idx="17" type="title"/>
          </p:nvPr>
        </p:nvSpPr>
        <p:spPr>
          <a:xfrm>
            <a:off x="228600" y="4774929"/>
            <a:ext cx="1939200" cy="18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397" name="Shape 397"/>
        <p:cNvGrpSpPr/>
        <p:nvPr/>
      </p:nvGrpSpPr>
      <p:grpSpPr>
        <a:xfrm>
          <a:off x="0" y="0"/>
          <a:ext cx="0" cy="0"/>
          <a:chOff x="0" y="0"/>
          <a:chExt cx="0" cy="0"/>
        </a:xfrm>
      </p:grpSpPr>
      <p:sp>
        <p:nvSpPr>
          <p:cNvPr id="398" name="Google Shape;398;p27"/>
          <p:cNvSpPr txBox="1"/>
          <p:nvPr>
            <p:ph type="title"/>
          </p:nvPr>
        </p:nvSpPr>
        <p:spPr>
          <a:xfrm>
            <a:off x="134550" y="1339350"/>
            <a:ext cx="1119600" cy="29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399" name="Google Shape;399;p27"/>
          <p:cNvSpPr txBox="1"/>
          <p:nvPr>
            <p:ph idx="2" type="title"/>
          </p:nvPr>
        </p:nvSpPr>
        <p:spPr>
          <a:xfrm>
            <a:off x="1326150" y="904338"/>
            <a:ext cx="22965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0" name="Google Shape;400;p27"/>
          <p:cNvSpPr txBox="1"/>
          <p:nvPr>
            <p:ph idx="3" type="title"/>
          </p:nvPr>
        </p:nvSpPr>
        <p:spPr>
          <a:xfrm>
            <a:off x="3877025" y="904338"/>
            <a:ext cx="22965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1" name="Google Shape;401;p27"/>
          <p:cNvSpPr txBox="1"/>
          <p:nvPr>
            <p:ph idx="4" type="title"/>
          </p:nvPr>
        </p:nvSpPr>
        <p:spPr>
          <a:xfrm>
            <a:off x="6291700" y="904338"/>
            <a:ext cx="22965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2" name="Google Shape;402;p27"/>
          <p:cNvSpPr txBox="1"/>
          <p:nvPr>
            <p:ph idx="5" type="title"/>
          </p:nvPr>
        </p:nvSpPr>
        <p:spPr>
          <a:xfrm>
            <a:off x="134550" y="2545225"/>
            <a:ext cx="11196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3" name="Google Shape;403;p27"/>
          <p:cNvSpPr txBox="1"/>
          <p:nvPr>
            <p:ph idx="6" type="title"/>
          </p:nvPr>
        </p:nvSpPr>
        <p:spPr>
          <a:xfrm>
            <a:off x="134550" y="3703975"/>
            <a:ext cx="1119600" cy="29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4" name="Google Shape;404;p27"/>
          <p:cNvSpPr txBox="1"/>
          <p:nvPr>
            <p:ph idx="7" type="title"/>
          </p:nvPr>
        </p:nvSpPr>
        <p:spPr>
          <a:xfrm>
            <a:off x="3877025" y="1339350"/>
            <a:ext cx="2160300" cy="9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05" name="Google Shape;405;p27"/>
          <p:cNvSpPr txBox="1"/>
          <p:nvPr>
            <p:ph idx="8" type="title"/>
          </p:nvPr>
        </p:nvSpPr>
        <p:spPr>
          <a:xfrm>
            <a:off x="3877025" y="2552413"/>
            <a:ext cx="2160300" cy="9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6" name="Google Shape;406;p27"/>
          <p:cNvSpPr txBox="1"/>
          <p:nvPr>
            <p:ph idx="9" type="title"/>
          </p:nvPr>
        </p:nvSpPr>
        <p:spPr>
          <a:xfrm>
            <a:off x="3877025" y="3711169"/>
            <a:ext cx="2160300" cy="9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7" name="Google Shape;407;p27"/>
          <p:cNvSpPr txBox="1"/>
          <p:nvPr>
            <p:ph idx="13" type="title"/>
          </p:nvPr>
        </p:nvSpPr>
        <p:spPr>
          <a:xfrm>
            <a:off x="6427900" y="2552413"/>
            <a:ext cx="2160300" cy="9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000"/>
              <a:buFont typeface="Sora"/>
              <a:buChar char="➔"/>
              <a:defRPr sz="1000">
                <a:latin typeface="Sora"/>
                <a:ea typeface="Sora"/>
                <a:cs typeface="Sora"/>
                <a:sym typeface="Sora"/>
              </a:defRPr>
            </a:lvl1pPr>
            <a:lvl2pPr lvl="1"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8" name="Google Shape;408;p27"/>
          <p:cNvSpPr txBox="1"/>
          <p:nvPr>
            <p:ph idx="14" type="title"/>
          </p:nvPr>
        </p:nvSpPr>
        <p:spPr>
          <a:xfrm>
            <a:off x="6427900" y="1339350"/>
            <a:ext cx="2160300" cy="9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000"/>
              <a:buFont typeface="Sora"/>
              <a:buChar char="➔"/>
              <a:defRPr sz="1000">
                <a:latin typeface="Sora"/>
                <a:ea typeface="Sora"/>
                <a:cs typeface="Sora"/>
                <a:sym typeface="Sora"/>
              </a:defRPr>
            </a:lvl1pPr>
            <a:lvl2pPr lvl="1"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9" name="Google Shape;409;p27"/>
          <p:cNvSpPr txBox="1"/>
          <p:nvPr>
            <p:ph idx="15" type="title"/>
          </p:nvPr>
        </p:nvSpPr>
        <p:spPr>
          <a:xfrm>
            <a:off x="6427900" y="3711169"/>
            <a:ext cx="2160300" cy="9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000"/>
              <a:buFont typeface="Sora"/>
              <a:buChar char="➔"/>
              <a:defRPr sz="1000">
                <a:latin typeface="Sora"/>
                <a:ea typeface="Sora"/>
                <a:cs typeface="Sora"/>
                <a:sym typeface="Sora"/>
              </a:defRPr>
            </a:lvl1pPr>
            <a:lvl2pPr lvl="1"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lgn="l">
              <a:lnSpc>
                <a:spcPct val="100000"/>
              </a:lnSpc>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10" name="Google Shape;410;p27"/>
          <p:cNvSpPr txBox="1"/>
          <p:nvPr>
            <p:ph idx="16" type="title"/>
          </p:nvPr>
        </p:nvSpPr>
        <p:spPr>
          <a:xfrm>
            <a:off x="1326150" y="1339350"/>
            <a:ext cx="2296500" cy="92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1" name="Google Shape;411;p27"/>
          <p:cNvSpPr txBox="1"/>
          <p:nvPr>
            <p:ph idx="17" type="title"/>
          </p:nvPr>
        </p:nvSpPr>
        <p:spPr>
          <a:xfrm>
            <a:off x="1326150" y="2545213"/>
            <a:ext cx="2296500" cy="92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2" name="Google Shape;412;p27"/>
          <p:cNvSpPr txBox="1"/>
          <p:nvPr>
            <p:ph idx="18" type="title"/>
          </p:nvPr>
        </p:nvSpPr>
        <p:spPr>
          <a:xfrm>
            <a:off x="1326150" y="3703969"/>
            <a:ext cx="2296500" cy="92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3" name="Google Shape;413;p27"/>
          <p:cNvSpPr txBox="1"/>
          <p:nvPr>
            <p:ph idx="19"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14" name="Google Shape;414;p27"/>
          <p:cNvSpPr txBox="1"/>
          <p:nvPr>
            <p:ph idx="20" type="title"/>
          </p:nvPr>
        </p:nvSpPr>
        <p:spPr>
          <a:xfrm>
            <a:off x="38100" y="319650"/>
            <a:ext cx="3116700" cy="520200"/>
          </a:xfrm>
          <a:prstGeom prst="rect">
            <a:avLst/>
          </a:prstGeom>
          <a:noFill/>
          <a:ln>
            <a:noFill/>
          </a:ln>
        </p:spPr>
        <p:txBody>
          <a:bodyPr anchorCtr="0" anchor="t" bIns="91425" lIns="182875" spcFirstLastPara="1" rIns="91425" wrap="square" tIns="91425">
            <a:spAutoFit/>
          </a:bodyPr>
          <a:lstStyle>
            <a:lvl1pPr lvl="0" algn="l">
              <a:lnSpc>
                <a:spcPct val="100000"/>
              </a:lnSpc>
              <a:spcBef>
                <a:spcPts val="0"/>
              </a:spcBef>
              <a:spcAft>
                <a:spcPts val="0"/>
              </a:spcAft>
              <a:buSzPts val="3000"/>
              <a:buNone/>
              <a:defRPr sz="1600">
                <a:solidFill>
                  <a:schemeClr val="accent3"/>
                </a:solidFill>
                <a:latin typeface="IBM Plex Sans Medium"/>
                <a:ea typeface="IBM Plex Sans Medium"/>
                <a:cs typeface="IBM Plex Sans Medium"/>
                <a:sym typeface="IBM Plex Sans Medium"/>
              </a:defRPr>
            </a:lvl1pPr>
            <a:lvl2pPr lvl="1" algn="l">
              <a:lnSpc>
                <a:spcPct val="115000"/>
              </a:lnSpc>
              <a:spcBef>
                <a:spcPts val="0"/>
              </a:spcBef>
              <a:spcAft>
                <a:spcPts val="0"/>
              </a:spcAft>
              <a:buSzPts val="3000"/>
              <a:buNone/>
              <a:defRPr sz="1800">
                <a:solidFill>
                  <a:schemeClr val="accent3"/>
                </a:solidFill>
              </a:defRPr>
            </a:lvl2pPr>
            <a:lvl3pPr lvl="2" algn="l">
              <a:lnSpc>
                <a:spcPct val="115000"/>
              </a:lnSpc>
              <a:spcBef>
                <a:spcPts val="0"/>
              </a:spcBef>
              <a:spcAft>
                <a:spcPts val="0"/>
              </a:spcAft>
              <a:buSzPts val="3000"/>
              <a:buNone/>
              <a:defRPr sz="1800">
                <a:solidFill>
                  <a:schemeClr val="accent3"/>
                </a:solidFill>
              </a:defRPr>
            </a:lvl3pPr>
            <a:lvl4pPr lvl="3" algn="l">
              <a:lnSpc>
                <a:spcPct val="115000"/>
              </a:lnSpc>
              <a:spcBef>
                <a:spcPts val="0"/>
              </a:spcBef>
              <a:spcAft>
                <a:spcPts val="0"/>
              </a:spcAft>
              <a:buSzPts val="3000"/>
              <a:buNone/>
              <a:defRPr sz="1800">
                <a:solidFill>
                  <a:schemeClr val="accent3"/>
                </a:solidFill>
              </a:defRPr>
            </a:lvl4pPr>
            <a:lvl5pPr lvl="4" algn="l">
              <a:lnSpc>
                <a:spcPct val="115000"/>
              </a:lnSpc>
              <a:spcBef>
                <a:spcPts val="0"/>
              </a:spcBef>
              <a:spcAft>
                <a:spcPts val="0"/>
              </a:spcAft>
              <a:buSzPts val="3000"/>
              <a:buNone/>
              <a:defRPr sz="1800">
                <a:solidFill>
                  <a:schemeClr val="accent3"/>
                </a:solidFill>
              </a:defRPr>
            </a:lvl5pPr>
            <a:lvl6pPr lvl="5" algn="l">
              <a:lnSpc>
                <a:spcPct val="115000"/>
              </a:lnSpc>
              <a:spcBef>
                <a:spcPts val="0"/>
              </a:spcBef>
              <a:spcAft>
                <a:spcPts val="0"/>
              </a:spcAft>
              <a:buSzPts val="3000"/>
              <a:buNone/>
              <a:defRPr sz="1800">
                <a:solidFill>
                  <a:schemeClr val="accent3"/>
                </a:solidFill>
              </a:defRPr>
            </a:lvl6pPr>
            <a:lvl7pPr lvl="6" algn="l">
              <a:lnSpc>
                <a:spcPct val="115000"/>
              </a:lnSpc>
              <a:spcBef>
                <a:spcPts val="0"/>
              </a:spcBef>
              <a:spcAft>
                <a:spcPts val="0"/>
              </a:spcAft>
              <a:buSzPts val="3000"/>
              <a:buNone/>
              <a:defRPr sz="1800">
                <a:solidFill>
                  <a:schemeClr val="accent3"/>
                </a:solidFill>
              </a:defRPr>
            </a:lvl7pPr>
            <a:lvl8pPr lvl="7" algn="l">
              <a:lnSpc>
                <a:spcPct val="115000"/>
              </a:lnSpc>
              <a:spcBef>
                <a:spcPts val="0"/>
              </a:spcBef>
              <a:spcAft>
                <a:spcPts val="0"/>
              </a:spcAft>
              <a:buSzPts val="3000"/>
              <a:buNone/>
              <a:defRPr sz="1800">
                <a:solidFill>
                  <a:schemeClr val="accent3"/>
                </a:solidFill>
              </a:defRPr>
            </a:lvl8pPr>
            <a:lvl9pPr lvl="8" algn="l">
              <a:lnSpc>
                <a:spcPct val="115000"/>
              </a:lnSpc>
              <a:spcBef>
                <a:spcPts val="0"/>
              </a:spcBef>
              <a:spcAft>
                <a:spcPts val="0"/>
              </a:spcAft>
              <a:buSzPts val="3000"/>
              <a:buNone/>
              <a:defRPr sz="1800">
                <a:solidFill>
                  <a:schemeClr val="accent3"/>
                </a:solidFill>
              </a:defRPr>
            </a:lvl9pPr>
          </a:lstStyle>
          <a:p/>
        </p:txBody>
      </p:sp>
      <p:sp>
        <p:nvSpPr>
          <p:cNvPr id="415" name="Google Shape;415;p27"/>
          <p:cNvSpPr txBox="1"/>
          <p:nvPr>
            <p:ph idx="21" type="title"/>
          </p:nvPr>
        </p:nvSpPr>
        <p:spPr>
          <a:xfrm>
            <a:off x="228600" y="4774929"/>
            <a:ext cx="1939200" cy="18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416" name="Shape 416"/>
        <p:cNvGrpSpPr/>
        <p:nvPr/>
      </p:nvGrpSpPr>
      <p:grpSpPr>
        <a:xfrm>
          <a:off x="0" y="0"/>
          <a:ext cx="0" cy="0"/>
          <a:chOff x="0" y="0"/>
          <a:chExt cx="0" cy="0"/>
        </a:xfrm>
      </p:grpSpPr>
      <p:sp>
        <p:nvSpPr>
          <p:cNvPr id="417" name="Google Shape;417;p28"/>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418" name="Google Shape;418;p28"/>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19" name="Google Shape;419;p28"/>
          <p:cNvSpPr txBox="1"/>
          <p:nvPr>
            <p:ph type="title"/>
          </p:nvPr>
        </p:nvSpPr>
        <p:spPr>
          <a:xfrm>
            <a:off x="115025" y="502775"/>
            <a:ext cx="5829000" cy="1200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420" name="Google Shape;420;p28"/>
          <p:cNvSpPr txBox="1"/>
          <p:nvPr>
            <p:ph idx="2"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21" name="Google Shape;421;p28"/>
          <p:cNvSpPr txBox="1"/>
          <p:nvPr>
            <p:ph idx="3" type="title"/>
          </p:nvPr>
        </p:nvSpPr>
        <p:spPr>
          <a:xfrm>
            <a:off x="2117950" y="2031200"/>
            <a:ext cx="825900" cy="36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2" name="Google Shape;422;p28"/>
          <p:cNvSpPr txBox="1"/>
          <p:nvPr>
            <p:ph idx="4" type="title"/>
          </p:nvPr>
        </p:nvSpPr>
        <p:spPr>
          <a:xfrm>
            <a:off x="3987300" y="2031200"/>
            <a:ext cx="825900" cy="36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3" name="Google Shape;423;p28"/>
          <p:cNvSpPr txBox="1"/>
          <p:nvPr>
            <p:ph idx="5" type="title"/>
          </p:nvPr>
        </p:nvSpPr>
        <p:spPr>
          <a:xfrm>
            <a:off x="389050" y="2031200"/>
            <a:ext cx="825900" cy="36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4" name="Google Shape;424;p28"/>
          <p:cNvSpPr txBox="1"/>
          <p:nvPr>
            <p:ph idx="6" type="title"/>
          </p:nvPr>
        </p:nvSpPr>
        <p:spPr>
          <a:xfrm>
            <a:off x="5858938" y="2031200"/>
            <a:ext cx="825900" cy="36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5" name="Google Shape;425;p28"/>
          <p:cNvSpPr txBox="1"/>
          <p:nvPr>
            <p:ph idx="7" type="title"/>
          </p:nvPr>
        </p:nvSpPr>
        <p:spPr>
          <a:xfrm>
            <a:off x="7730563" y="1797200"/>
            <a:ext cx="825900" cy="36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lnSpc>
                <a:spcPct val="100000"/>
              </a:lnSpc>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6" name="Google Shape;426;p28"/>
          <p:cNvSpPr txBox="1"/>
          <p:nvPr>
            <p:ph idx="1" type="body"/>
          </p:nvPr>
        </p:nvSpPr>
        <p:spPr>
          <a:xfrm>
            <a:off x="148300" y="2960850"/>
            <a:ext cx="1374600" cy="1056300"/>
          </a:xfrm>
          <a:prstGeom prst="rect">
            <a:avLst/>
          </a:prstGeom>
          <a:noFill/>
          <a:ln>
            <a:noFill/>
          </a:ln>
        </p:spPr>
        <p:txBody>
          <a:bodyPr anchorCtr="0" anchor="t" bIns="91425" lIns="91425" spcFirstLastPara="1" rIns="91425" wrap="square" tIns="91425">
            <a:normAutofit/>
          </a:bodyPr>
          <a:lstStyle>
            <a:lvl1pPr indent="-292100" lvl="0" marL="457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7" name="Google Shape;427;p28"/>
          <p:cNvSpPr txBox="1"/>
          <p:nvPr>
            <p:ph idx="8" type="body"/>
          </p:nvPr>
        </p:nvSpPr>
        <p:spPr>
          <a:xfrm>
            <a:off x="3601450" y="2960850"/>
            <a:ext cx="1579500" cy="1056300"/>
          </a:xfrm>
          <a:prstGeom prst="rect">
            <a:avLst/>
          </a:prstGeom>
          <a:noFill/>
          <a:ln>
            <a:noFill/>
          </a:ln>
        </p:spPr>
        <p:txBody>
          <a:bodyPr anchorCtr="0" anchor="t" bIns="91425" lIns="91425" spcFirstLastPara="1" rIns="91425" wrap="square" tIns="91425">
            <a:normAutofit/>
          </a:bodyPr>
          <a:lstStyle>
            <a:lvl1pPr indent="-292100" lvl="0" marL="457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8" name="Google Shape;428;p28"/>
          <p:cNvSpPr txBox="1"/>
          <p:nvPr>
            <p:ph idx="9" type="body"/>
          </p:nvPr>
        </p:nvSpPr>
        <p:spPr>
          <a:xfrm>
            <a:off x="5565675" y="2960850"/>
            <a:ext cx="1487700" cy="1056300"/>
          </a:xfrm>
          <a:prstGeom prst="rect">
            <a:avLst/>
          </a:prstGeom>
          <a:noFill/>
          <a:ln>
            <a:noFill/>
          </a:ln>
        </p:spPr>
        <p:txBody>
          <a:bodyPr anchorCtr="0" anchor="t" bIns="91425" lIns="91425" spcFirstLastPara="1" rIns="91425" wrap="square" tIns="91425">
            <a:normAutofit/>
          </a:bodyPr>
          <a:lstStyle>
            <a:lvl1pPr indent="-292100" lvl="0" marL="457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9" name="Google Shape;429;p28"/>
          <p:cNvSpPr txBox="1"/>
          <p:nvPr>
            <p:ph idx="13" type="body"/>
          </p:nvPr>
        </p:nvSpPr>
        <p:spPr>
          <a:xfrm>
            <a:off x="7346300" y="3194850"/>
            <a:ext cx="1649400" cy="1439700"/>
          </a:xfrm>
          <a:prstGeom prst="rect">
            <a:avLst/>
          </a:prstGeom>
          <a:noFill/>
          <a:ln>
            <a:noFill/>
          </a:ln>
        </p:spPr>
        <p:txBody>
          <a:bodyPr anchorCtr="0" anchor="t" bIns="91425" lIns="91425" spcFirstLastPara="1" rIns="91425" wrap="square" tIns="91425">
            <a:normAutofit/>
          </a:bodyPr>
          <a:lstStyle>
            <a:lvl1pPr indent="-292100" lvl="0" marL="457200" algn="ctr">
              <a:lnSpc>
                <a:spcPct val="115000"/>
              </a:lnSpc>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lnSpc>
                <a:spcPct val="115000"/>
              </a:lnSpc>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lnSpc>
                <a:spcPct val="115000"/>
              </a:lnSpc>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lnSpc>
                <a:spcPct val="115000"/>
              </a:lnSpc>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lnSpc>
                <a:spcPct val="115000"/>
              </a:lnSpc>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lnSpc>
                <a:spcPct val="115000"/>
              </a:lnSpc>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lnSpc>
                <a:spcPct val="115000"/>
              </a:lnSpc>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lnSpc>
                <a:spcPct val="115000"/>
              </a:lnSpc>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lnSpc>
                <a:spcPct val="115000"/>
              </a:lnSpc>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430" name="Google Shape;430;p28"/>
          <p:cNvSpPr txBox="1"/>
          <p:nvPr>
            <p:ph idx="14" type="body"/>
          </p:nvPr>
        </p:nvSpPr>
        <p:spPr>
          <a:xfrm>
            <a:off x="1842125" y="2960850"/>
            <a:ext cx="1374600" cy="1056300"/>
          </a:xfrm>
          <a:prstGeom prst="rect">
            <a:avLst/>
          </a:prstGeom>
          <a:noFill/>
          <a:ln>
            <a:noFill/>
          </a:ln>
        </p:spPr>
        <p:txBody>
          <a:bodyPr anchorCtr="0" anchor="t" bIns="91425" lIns="91425" spcFirstLastPara="1" rIns="91425" wrap="square" tIns="91425">
            <a:normAutofit/>
          </a:bodyPr>
          <a:lstStyle>
            <a:lvl1pPr indent="-292100" lvl="0" marL="457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31" name="Google Shape;431;p28"/>
          <p:cNvSpPr txBox="1"/>
          <p:nvPr>
            <p:ph idx="15"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38" name="Shape 38"/>
        <p:cNvGrpSpPr/>
        <p:nvPr/>
      </p:nvGrpSpPr>
      <p:grpSpPr>
        <a:xfrm>
          <a:off x="0" y="0"/>
          <a:ext cx="0" cy="0"/>
          <a:chOff x="0" y="0"/>
          <a:chExt cx="0" cy="0"/>
        </a:xfrm>
      </p:grpSpPr>
      <p:grpSp>
        <p:nvGrpSpPr>
          <p:cNvPr id="39" name="Google Shape;39;p11"/>
          <p:cNvGrpSpPr/>
          <p:nvPr/>
        </p:nvGrpSpPr>
        <p:grpSpPr>
          <a:xfrm flipH="1">
            <a:off x="6169505" y="2816179"/>
            <a:ext cx="2979740" cy="1986829"/>
            <a:chOff x="312900" y="2793625"/>
            <a:chExt cx="2221200" cy="1481050"/>
          </a:xfrm>
        </p:grpSpPr>
        <p:grpSp>
          <p:nvGrpSpPr>
            <p:cNvPr id="40" name="Google Shape;40;p11"/>
            <p:cNvGrpSpPr/>
            <p:nvPr/>
          </p:nvGrpSpPr>
          <p:grpSpPr>
            <a:xfrm>
              <a:off x="312900" y="2793625"/>
              <a:ext cx="1851000" cy="1481050"/>
              <a:chOff x="461225" y="3249175"/>
              <a:chExt cx="1851000" cy="1481050"/>
            </a:xfrm>
          </p:grpSpPr>
          <p:grpSp>
            <p:nvGrpSpPr>
              <p:cNvPr id="41" name="Google Shape;41;p11"/>
              <p:cNvGrpSpPr/>
              <p:nvPr/>
            </p:nvGrpSpPr>
            <p:grpSpPr>
              <a:xfrm>
                <a:off x="461225" y="3249175"/>
                <a:ext cx="1851000" cy="370200"/>
                <a:chOff x="461225" y="3249175"/>
                <a:chExt cx="1851000" cy="370200"/>
              </a:xfrm>
            </p:grpSpPr>
            <p:sp>
              <p:nvSpPr>
                <p:cNvPr id="42" name="Google Shape;42;p1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3" name="Google Shape;43;p1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4" name="Google Shape;44;p1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5" name="Google Shape;45;p1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6" name="Google Shape;46;p1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47" name="Google Shape;47;p11"/>
              <p:cNvGrpSpPr/>
              <p:nvPr/>
            </p:nvGrpSpPr>
            <p:grpSpPr>
              <a:xfrm>
                <a:off x="461225" y="3619500"/>
                <a:ext cx="1851000" cy="370200"/>
                <a:chOff x="461225" y="3249175"/>
                <a:chExt cx="1851000" cy="370200"/>
              </a:xfrm>
            </p:grpSpPr>
            <p:sp>
              <p:nvSpPr>
                <p:cNvPr id="48" name="Google Shape;48;p1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9" name="Google Shape;49;p1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0" name="Google Shape;50;p1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1" name="Google Shape;51;p1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2" name="Google Shape;52;p1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53" name="Google Shape;53;p11"/>
              <p:cNvGrpSpPr/>
              <p:nvPr/>
            </p:nvGrpSpPr>
            <p:grpSpPr>
              <a:xfrm>
                <a:off x="461225" y="3989700"/>
                <a:ext cx="1851000" cy="370200"/>
                <a:chOff x="461225" y="3249175"/>
                <a:chExt cx="1851000" cy="370200"/>
              </a:xfrm>
            </p:grpSpPr>
            <p:sp>
              <p:nvSpPr>
                <p:cNvPr id="54" name="Google Shape;54;p1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5" name="Google Shape;55;p1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6" name="Google Shape;56;p1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7" name="Google Shape;57;p1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8" name="Google Shape;58;p1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59" name="Google Shape;59;p11"/>
              <p:cNvGrpSpPr/>
              <p:nvPr/>
            </p:nvGrpSpPr>
            <p:grpSpPr>
              <a:xfrm>
                <a:off x="461225" y="4360025"/>
                <a:ext cx="1851000" cy="370200"/>
                <a:chOff x="461225" y="3249175"/>
                <a:chExt cx="1851000" cy="370200"/>
              </a:xfrm>
            </p:grpSpPr>
            <p:sp>
              <p:nvSpPr>
                <p:cNvPr id="60" name="Google Shape;60;p1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1" name="Google Shape;61;p1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2" name="Google Shape;62;p1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3" name="Google Shape;63;p1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4" name="Google Shape;64;p1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65" name="Google Shape;65;p11"/>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66" name="Google Shape;66;p11"/>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7" name="Google Shape;67;p11"/>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8" name="Google Shape;68;p11"/>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9" name="Google Shape;69;p11"/>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0" name="Google Shape;70;p11"/>
          <p:cNvSpPr txBox="1"/>
          <p:nvPr>
            <p:ph type="title"/>
          </p:nvPr>
        </p:nvSpPr>
        <p:spPr>
          <a:xfrm>
            <a:off x="115025" y="502775"/>
            <a:ext cx="41838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71" name="Google Shape;71;p11"/>
          <p:cNvSpPr txBox="1"/>
          <p:nvPr>
            <p:ph idx="2"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72" name="Google Shape;72;p11"/>
          <p:cNvSpPr txBox="1"/>
          <p:nvPr>
            <p:ph idx="1" type="body"/>
          </p:nvPr>
        </p:nvSpPr>
        <p:spPr>
          <a:xfrm>
            <a:off x="3511550" y="587150"/>
            <a:ext cx="4371600" cy="2526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Sora"/>
              <a:buChar char="●"/>
              <a:defRPr sz="1000"/>
            </a:lvl1pPr>
            <a:lvl2pPr indent="-292100" lvl="1" marL="914400" algn="l">
              <a:lnSpc>
                <a:spcPct val="115000"/>
              </a:lnSpc>
              <a:spcBef>
                <a:spcPts val="800"/>
              </a:spcBef>
              <a:spcAft>
                <a:spcPts val="0"/>
              </a:spcAft>
              <a:buClr>
                <a:schemeClr val="lt1"/>
              </a:buClr>
              <a:buSzPts val="1000"/>
              <a:buFont typeface="Sora"/>
              <a:buChar char="○"/>
              <a:defRPr sz="1000"/>
            </a:lvl2pPr>
            <a:lvl3pPr indent="-292100" lvl="2" marL="1371600" algn="l">
              <a:lnSpc>
                <a:spcPct val="115000"/>
              </a:lnSpc>
              <a:spcBef>
                <a:spcPts val="800"/>
              </a:spcBef>
              <a:spcAft>
                <a:spcPts val="0"/>
              </a:spcAft>
              <a:buClr>
                <a:schemeClr val="lt1"/>
              </a:buClr>
              <a:buSzPts val="1000"/>
              <a:buFont typeface="Sora"/>
              <a:buChar char="■"/>
              <a:defRPr sz="1000"/>
            </a:lvl3pPr>
            <a:lvl4pPr indent="-292100" lvl="3" marL="1828800" algn="l">
              <a:lnSpc>
                <a:spcPct val="115000"/>
              </a:lnSpc>
              <a:spcBef>
                <a:spcPts val="800"/>
              </a:spcBef>
              <a:spcAft>
                <a:spcPts val="0"/>
              </a:spcAft>
              <a:buClr>
                <a:schemeClr val="lt1"/>
              </a:buClr>
              <a:buSzPts val="1000"/>
              <a:buFont typeface="Sora"/>
              <a:buChar char="●"/>
              <a:defRPr sz="1000"/>
            </a:lvl4pPr>
            <a:lvl5pPr indent="-292100" lvl="4" marL="2286000" algn="l">
              <a:lnSpc>
                <a:spcPct val="115000"/>
              </a:lnSpc>
              <a:spcBef>
                <a:spcPts val="800"/>
              </a:spcBef>
              <a:spcAft>
                <a:spcPts val="0"/>
              </a:spcAft>
              <a:buClr>
                <a:schemeClr val="lt1"/>
              </a:buClr>
              <a:buSzPts val="1000"/>
              <a:buFont typeface="Sora"/>
              <a:buChar char="○"/>
              <a:defRPr sz="1000"/>
            </a:lvl5pPr>
            <a:lvl6pPr indent="-292100" lvl="5" marL="2743200" algn="l">
              <a:lnSpc>
                <a:spcPct val="115000"/>
              </a:lnSpc>
              <a:spcBef>
                <a:spcPts val="800"/>
              </a:spcBef>
              <a:spcAft>
                <a:spcPts val="0"/>
              </a:spcAft>
              <a:buClr>
                <a:schemeClr val="lt1"/>
              </a:buClr>
              <a:buSzPts val="1000"/>
              <a:buFont typeface="Sora"/>
              <a:buChar char="■"/>
              <a:defRPr sz="1000"/>
            </a:lvl6pPr>
            <a:lvl7pPr indent="-292100" lvl="6" marL="3200400" algn="l">
              <a:lnSpc>
                <a:spcPct val="115000"/>
              </a:lnSpc>
              <a:spcBef>
                <a:spcPts val="800"/>
              </a:spcBef>
              <a:spcAft>
                <a:spcPts val="0"/>
              </a:spcAft>
              <a:buClr>
                <a:schemeClr val="lt1"/>
              </a:buClr>
              <a:buSzPts val="1000"/>
              <a:buFont typeface="Sora"/>
              <a:buChar char="●"/>
              <a:defRPr sz="1000"/>
            </a:lvl7pPr>
            <a:lvl8pPr indent="-292100" lvl="7" marL="3657600" algn="l">
              <a:lnSpc>
                <a:spcPct val="115000"/>
              </a:lnSpc>
              <a:spcBef>
                <a:spcPts val="800"/>
              </a:spcBef>
              <a:spcAft>
                <a:spcPts val="0"/>
              </a:spcAft>
              <a:buClr>
                <a:schemeClr val="lt1"/>
              </a:buClr>
              <a:buSzPts val="1000"/>
              <a:buFont typeface="Sora"/>
              <a:buChar char="○"/>
              <a:defRPr sz="1000"/>
            </a:lvl8pPr>
            <a:lvl9pPr indent="-292100" lvl="8" marL="4114800" algn="l">
              <a:lnSpc>
                <a:spcPct val="115000"/>
              </a:lnSpc>
              <a:spcBef>
                <a:spcPts val="800"/>
              </a:spcBef>
              <a:spcAft>
                <a:spcPts val="800"/>
              </a:spcAft>
              <a:buClr>
                <a:schemeClr val="lt1"/>
              </a:buClr>
              <a:buSzPts val="1000"/>
              <a:buFont typeface="Sora"/>
              <a:buChar char="■"/>
              <a:defRPr sz="1000"/>
            </a:lvl9pPr>
          </a:lstStyle>
          <a:p/>
        </p:txBody>
      </p:sp>
      <p:sp>
        <p:nvSpPr>
          <p:cNvPr id="73" name="Google Shape;73;p11"/>
          <p:cNvSpPr txBox="1"/>
          <p:nvPr>
            <p:ph idx="3"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432" name="Shape 432"/>
        <p:cNvGrpSpPr/>
        <p:nvPr/>
      </p:nvGrpSpPr>
      <p:grpSpPr>
        <a:xfrm>
          <a:off x="0" y="0"/>
          <a:ext cx="0" cy="0"/>
          <a:chOff x="0" y="0"/>
          <a:chExt cx="0" cy="0"/>
        </a:xfrm>
      </p:grpSpPr>
      <p:grpSp>
        <p:nvGrpSpPr>
          <p:cNvPr id="433" name="Google Shape;433;p29"/>
          <p:cNvGrpSpPr/>
          <p:nvPr/>
        </p:nvGrpSpPr>
        <p:grpSpPr>
          <a:xfrm flipH="1">
            <a:off x="3199575" y="156175"/>
            <a:ext cx="1851000" cy="1225325"/>
            <a:chOff x="461225" y="3875100"/>
            <a:chExt cx="1851000" cy="1225325"/>
          </a:xfrm>
        </p:grpSpPr>
        <p:grpSp>
          <p:nvGrpSpPr>
            <p:cNvPr id="434" name="Google Shape;434;p29"/>
            <p:cNvGrpSpPr/>
            <p:nvPr/>
          </p:nvGrpSpPr>
          <p:grpSpPr>
            <a:xfrm>
              <a:off x="461225" y="3875100"/>
              <a:ext cx="1851000" cy="114600"/>
              <a:chOff x="461225" y="3504775"/>
              <a:chExt cx="1851000" cy="114600"/>
            </a:xfrm>
          </p:grpSpPr>
          <p:sp>
            <p:nvSpPr>
              <p:cNvPr id="435" name="Google Shape;435;p29"/>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36" name="Google Shape;436;p29"/>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37" name="Google Shape;437;p29"/>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38" name="Google Shape;438;p29"/>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39" name="Google Shape;439;p29"/>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440" name="Google Shape;440;p29"/>
            <p:cNvGrpSpPr/>
            <p:nvPr/>
          </p:nvGrpSpPr>
          <p:grpSpPr>
            <a:xfrm>
              <a:off x="461225" y="3989700"/>
              <a:ext cx="1480800" cy="1110725"/>
              <a:chOff x="461225" y="3249175"/>
              <a:chExt cx="1480800" cy="1110725"/>
            </a:xfrm>
          </p:grpSpPr>
          <p:sp>
            <p:nvSpPr>
              <p:cNvPr id="441" name="Google Shape;441;p29"/>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42" name="Google Shape;442;p29"/>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43" name="Google Shape;443;p29"/>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44" name="Google Shape;444;p29"/>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445" name="Google Shape;445;p29"/>
            <p:cNvGrpSpPr/>
            <p:nvPr/>
          </p:nvGrpSpPr>
          <p:grpSpPr>
            <a:xfrm>
              <a:off x="831425" y="4360025"/>
              <a:ext cx="1480800" cy="370200"/>
              <a:chOff x="831425" y="3249175"/>
              <a:chExt cx="1480800" cy="370200"/>
            </a:xfrm>
          </p:grpSpPr>
          <p:sp>
            <p:nvSpPr>
              <p:cNvPr id="446" name="Google Shape;446;p29"/>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47" name="Google Shape;447;p29"/>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48" name="Google Shape;448;p29"/>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49" name="Google Shape;449;p29"/>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450" name="Google Shape;450;p29"/>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51" name="Google Shape;451;p29"/>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lt1"/>
              </a:solidFill>
              <a:latin typeface="Sora"/>
              <a:ea typeface="Sora"/>
              <a:cs typeface="Sora"/>
              <a:sym typeface="Sora"/>
            </a:endParaRPr>
          </a:p>
        </p:txBody>
      </p:sp>
      <p:sp>
        <p:nvSpPr>
          <p:cNvPr id="452" name="Google Shape;452;p29"/>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53" name="Google Shape;453;p29"/>
          <p:cNvSpPr txBox="1"/>
          <p:nvPr>
            <p:ph idx="2" type="title"/>
          </p:nvPr>
        </p:nvSpPr>
        <p:spPr>
          <a:xfrm>
            <a:off x="115025" y="502775"/>
            <a:ext cx="3941700" cy="1200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454" name="Google Shape;454;p29"/>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55" name="Google Shape;455;p29"/>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3921"/>
              </a:schemeClr>
            </a:outerShdw>
          </a:effectLst>
        </p:spPr>
      </p:sp>
      <p:sp>
        <p:nvSpPr>
          <p:cNvPr id="456" name="Google Shape;456;p29"/>
          <p:cNvSpPr txBox="1"/>
          <p:nvPr>
            <p:ph idx="3"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457" name="Shape 457"/>
        <p:cNvGrpSpPr/>
        <p:nvPr/>
      </p:nvGrpSpPr>
      <p:grpSpPr>
        <a:xfrm>
          <a:off x="0" y="0"/>
          <a:ext cx="0" cy="0"/>
          <a:chOff x="0" y="0"/>
          <a:chExt cx="0" cy="0"/>
        </a:xfrm>
      </p:grpSpPr>
      <p:grpSp>
        <p:nvGrpSpPr>
          <p:cNvPr id="458" name="Google Shape;458;p30"/>
          <p:cNvGrpSpPr/>
          <p:nvPr/>
        </p:nvGrpSpPr>
        <p:grpSpPr>
          <a:xfrm flipH="1">
            <a:off x="3199575" y="156175"/>
            <a:ext cx="1851000" cy="1225325"/>
            <a:chOff x="461225" y="3875100"/>
            <a:chExt cx="1851000" cy="1225325"/>
          </a:xfrm>
        </p:grpSpPr>
        <p:grpSp>
          <p:nvGrpSpPr>
            <p:cNvPr id="459" name="Google Shape;459;p30"/>
            <p:cNvGrpSpPr/>
            <p:nvPr/>
          </p:nvGrpSpPr>
          <p:grpSpPr>
            <a:xfrm>
              <a:off x="461225" y="3875100"/>
              <a:ext cx="1851000" cy="114600"/>
              <a:chOff x="461225" y="3504775"/>
              <a:chExt cx="1851000" cy="114600"/>
            </a:xfrm>
          </p:grpSpPr>
          <p:sp>
            <p:nvSpPr>
              <p:cNvPr id="460" name="Google Shape;460;p30"/>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61" name="Google Shape;461;p30"/>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62" name="Google Shape;462;p30"/>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63" name="Google Shape;463;p30"/>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64" name="Google Shape;464;p30"/>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465" name="Google Shape;465;p30"/>
            <p:cNvGrpSpPr/>
            <p:nvPr/>
          </p:nvGrpSpPr>
          <p:grpSpPr>
            <a:xfrm>
              <a:off x="461225" y="3989700"/>
              <a:ext cx="1480800" cy="1110725"/>
              <a:chOff x="461225" y="3249175"/>
              <a:chExt cx="1480800" cy="1110725"/>
            </a:xfrm>
          </p:grpSpPr>
          <p:sp>
            <p:nvSpPr>
              <p:cNvPr id="466" name="Google Shape;466;p3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67" name="Google Shape;467;p3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68" name="Google Shape;468;p3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69" name="Google Shape;469;p30"/>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470" name="Google Shape;470;p30"/>
            <p:cNvGrpSpPr/>
            <p:nvPr/>
          </p:nvGrpSpPr>
          <p:grpSpPr>
            <a:xfrm>
              <a:off x="831425" y="4360025"/>
              <a:ext cx="1480800" cy="370200"/>
              <a:chOff x="831425" y="3249175"/>
              <a:chExt cx="1480800" cy="370200"/>
            </a:xfrm>
          </p:grpSpPr>
          <p:sp>
            <p:nvSpPr>
              <p:cNvPr id="471" name="Google Shape;471;p3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72" name="Google Shape;472;p3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73" name="Google Shape;473;p3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74" name="Google Shape;474;p3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475" name="Google Shape;475;p30"/>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76" name="Google Shape;476;p30"/>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77" name="Google Shape;477;p30"/>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78" name="Google Shape;478;p30"/>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3921"/>
              </a:schemeClr>
            </a:outerShdw>
          </a:effectLst>
        </p:spPr>
      </p:sp>
      <p:cxnSp>
        <p:nvCxnSpPr>
          <p:cNvPr id="479" name="Google Shape;479;p30"/>
          <p:cNvCxnSpPr/>
          <p:nvPr/>
        </p:nvCxnSpPr>
        <p:spPr>
          <a:xfrm rot="10800000">
            <a:off x="605578" y="1794125"/>
            <a:ext cx="8537700" cy="0"/>
          </a:xfrm>
          <a:prstGeom prst="straightConnector1">
            <a:avLst/>
          </a:prstGeom>
          <a:noFill/>
          <a:ln cap="flat" cmpd="sng" w="19050">
            <a:solidFill>
              <a:schemeClr val="dk1"/>
            </a:solidFill>
            <a:prstDash val="solid"/>
            <a:round/>
            <a:headEnd len="sm" w="sm" type="none"/>
            <a:tailEnd len="sm" w="sm" type="none"/>
          </a:ln>
        </p:spPr>
      </p:cxnSp>
      <p:cxnSp>
        <p:nvCxnSpPr>
          <p:cNvPr id="480" name="Google Shape;480;p30"/>
          <p:cNvCxnSpPr/>
          <p:nvPr/>
        </p:nvCxnSpPr>
        <p:spPr>
          <a:xfrm rot="10800000">
            <a:off x="605578" y="2731925"/>
            <a:ext cx="8537700" cy="0"/>
          </a:xfrm>
          <a:prstGeom prst="straightConnector1">
            <a:avLst/>
          </a:prstGeom>
          <a:noFill/>
          <a:ln cap="flat" cmpd="sng" w="19050">
            <a:solidFill>
              <a:schemeClr val="dk1"/>
            </a:solidFill>
            <a:prstDash val="solid"/>
            <a:round/>
            <a:headEnd len="sm" w="sm" type="none"/>
            <a:tailEnd len="sm" w="sm" type="none"/>
          </a:ln>
        </p:spPr>
      </p:cxnSp>
      <p:cxnSp>
        <p:nvCxnSpPr>
          <p:cNvPr id="481" name="Google Shape;481;p30"/>
          <p:cNvCxnSpPr/>
          <p:nvPr/>
        </p:nvCxnSpPr>
        <p:spPr>
          <a:xfrm rot="10800000">
            <a:off x="606300" y="3669725"/>
            <a:ext cx="8537700" cy="0"/>
          </a:xfrm>
          <a:prstGeom prst="straightConnector1">
            <a:avLst/>
          </a:prstGeom>
          <a:noFill/>
          <a:ln cap="flat" cmpd="sng" w="19050">
            <a:solidFill>
              <a:schemeClr val="dk1"/>
            </a:solidFill>
            <a:prstDash val="solid"/>
            <a:round/>
            <a:headEnd len="sm" w="sm" type="none"/>
            <a:tailEnd len="sm" w="sm" type="none"/>
          </a:ln>
        </p:spPr>
      </p:cxnSp>
      <p:sp>
        <p:nvSpPr>
          <p:cNvPr id="482" name="Google Shape;482;p30"/>
          <p:cNvSpPr txBox="1"/>
          <p:nvPr>
            <p:ph idx="1" type="body"/>
          </p:nvPr>
        </p:nvSpPr>
        <p:spPr>
          <a:xfrm>
            <a:off x="5788075" y="1906850"/>
            <a:ext cx="3021300" cy="825000"/>
          </a:xfrm>
          <a:prstGeom prst="rect">
            <a:avLst/>
          </a:prstGeom>
          <a:noFill/>
          <a:ln>
            <a:noFill/>
          </a:ln>
        </p:spPr>
        <p:txBody>
          <a:bodyPr anchorCtr="0" anchor="t" bIns="91425" lIns="0" spcFirstLastPara="1" rIns="91425" wrap="square" tIns="0">
            <a:noAutofit/>
          </a:bodyPr>
          <a:lstStyle>
            <a:lvl1pPr indent="-292100" lvl="0" marL="457200" algn="l">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3" name="Google Shape;483;p30"/>
          <p:cNvSpPr txBox="1"/>
          <p:nvPr>
            <p:ph type="title"/>
          </p:nvPr>
        </p:nvSpPr>
        <p:spPr>
          <a:xfrm>
            <a:off x="2134625" y="2853988"/>
            <a:ext cx="1583400" cy="3612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4" name="Google Shape;484;p30"/>
          <p:cNvSpPr txBox="1"/>
          <p:nvPr>
            <p:ph idx="2" type="body"/>
          </p:nvPr>
        </p:nvSpPr>
        <p:spPr>
          <a:xfrm>
            <a:off x="5788075" y="2855650"/>
            <a:ext cx="3021300" cy="814200"/>
          </a:xfrm>
          <a:prstGeom prst="rect">
            <a:avLst/>
          </a:prstGeom>
          <a:noFill/>
          <a:ln>
            <a:noFill/>
          </a:ln>
        </p:spPr>
        <p:txBody>
          <a:bodyPr anchorCtr="0" anchor="t" bIns="91425" lIns="0" spcFirstLastPara="1" rIns="91425" wrap="square" tIns="0">
            <a:noAutofit/>
          </a:bodyPr>
          <a:lstStyle>
            <a:lvl1pPr indent="-292100" lvl="0" marL="457200" algn="l">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5" name="Google Shape;485;p30"/>
          <p:cNvSpPr txBox="1"/>
          <p:nvPr>
            <p:ph idx="3" type="title"/>
          </p:nvPr>
        </p:nvSpPr>
        <p:spPr>
          <a:xfrm>
            <a:off x="525175" y="2853988"/>
            <a:ext cx="1408800" cy="361200"/>
          </a:xfrm>
          <a:prstGeom prst="rect">
            <a:avLst/>
          </a:prstGeom>
          <a:noFill/>
          <a:ln>
            <a:noFill/>
          </a:ln>
        </p:spPr>
        <p:txBody>
          <a:bodyPr anchorCtr="0" anchor="t" bIns="91425" lIns="0" spcFirstLastPara="1" rIns="91425" wrap="square" tIns="0">
            <a:noAutofit/>
          </a:bodyPr>
          <a:lstStyle>
            <a:lvl1pPr lvl="0" algn="r">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6" name="Google Shape;486;p30"/>
          <p:cNvSpPr txBox="1"/>
          <p:nvPr>
            <p:ph idx="4" type="title"/>
          </p:nvPr>
        </p:nvSpPr>
        <p:spPr>
          <a:xfrm>
            <a:off x="2134625" y="3793475"/>
            <a:ext cx="1583400" cy="3612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7" name="Google Shape;487;p30"/>
          <p:cNvSpPr txBox="1"/>
          <p:nvPr>
            <p:ph idx="5" type="body"/>
          </p:nvPr>
        </p:nvSpPr>
        <p:spPr>
          <a:xfrm>
            <a:off x="5788075" y="3793450"/>
            <a:ext cx="3021300" cy="836100"/>
          </a:xfrm>
          <a:prstGeom prst="rect">
            <a:avLst/>
          </a:prstGeom>
          <a:noFill/>
          <a:ln>
            <a:noFill/>
          </a:ln>
        </p:spPr>
        <p:txBody>
          <a:bodyPr anchorCtr="0" anchor="t" bIns="91425" lIns="0" spcFirstLastPara="1" rIns="91425" wrap="square" tIns="0">
            <a:noAutofit/>
          </a:bodyPr>
          <a:lstStyle>
            <a:lvl1pPr indent="-292100" lvl="0" marL="457200" algn="l">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8" name="Google Shape;488;p30"/>
          <p:cNvSpPr txBox="1"/>
          <p:nvPr>
            <p:ph idx="6" type="title"/>
          </p:nvPr>
        </p:nvSpPr>
        <p:spPr>
          <a:xfrm>
            <a:off x="525175" y="3793475"/>
            <a:ext cx="1408800" cy="361200"/>
          </a:xfrm>
          <a:prstGeom prst="rect">
            <a:avLst/>
          </a:prstGeom>
          <a:noFill/>
          <a:ln>
            <a:noFill/>
          </a:ln>
        </p:spPr>
        <p:txBody>
          <a:bodyPr anchorCtr="0" anchor="t" bIns="91425" lIns="0" spcFirstLastPara="1" rIns="91425" wrap="square" tIns="0">
            <a:noAutofit/>
          </a:bodyPr>
          <a:lstStyle>
            <a:lvl1pPr lvl="0" algn="r">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9" name="Google Shape;489;p30"/>
          <p:cNvSpPr txBox="1"/>
          <p:nvPr>
            <p:ph idx="7"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90" name="Google Shape;490;p30"/>
          <p:cNvSpPr txBox="1"/>
          <p:nvPr>
            <p:ph idx="8" type="title"/>
          </p:nvPr>
        </p:nvSpPr>
        <p:spPr>
          <a:xfrm>
            <a:off x="2134625" y="1914525"/>
            <a:ext cx="1583400" cy="3612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l">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1" name="Google Shape;491;p30"/>
          <p:cNvSpPr txBox="1"/>
          <p:nvPr>
            <p:ph idx="9" type="title"/>
          </p:nvPr>
        </p:nvSpPr>
        <p:spPr>
          <a:xfrm>
            <a:off x="525175" y="1914525"/>
            <a:ext cx="1408800" cy="361200"/>
          </a:xfrm>
          <a:prstGeom prst="rect">
            <a:avLst/>
          </a:prstGeom>
          <a:noFill/>
          <a:ln>
            <a:noFill/>
          </a:ln>
        </p:spPr>
        <p:txBody>
          <a:bodyPr anchorCtr="0" anchor="t" bIns="91425" lIns="0" spcFirstLastPara="1" rIns="91425" wrap="square" tIns="0">
            <a:noAutofit/>
          </a:bodyPr>
          <a:lstStyle>
            <a:lvl1pPr lvl="0" algn="r">
              <a:lnSpc>
                <a:spcPct val="100000"/>
              </a:lnSpc>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lnSpc>
                <a:spcPct val="100000"/>
              </a:lnSpc>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2" name="Google Shape;492;p30"/>
          <p:cNvSpPr txBox="1"/>
          <p:nvPr>
            <p:ph idx="13" type="title"/>
          </p:nvPr>
        </p:nvSpPr>
        <p:spPr>
          <a:xfrm>
            <a:off x="115025" y="502775"/>
            <a:ext cx="3941700" cy="1200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493" name="Google Shape;493;p30"/>
          <p:cNvSpPr txBox="1"/>
          <p:nvPr>
            <p:ph idx="14"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494" name="Shape 494"/>
        <p:cNvGrpSpPr/>
        <p:nvPr/>
      </p:nvGrpSpPr>
      <p:grpSpPr>
        <a:xfrm>
          <a:off x="0" y="0"/>
          <a:ext cx="0" cy="0"/>
          <a:chOff x="0" y="0"/>
          <a:chExt cx="0" cy="0"/>
        </a:xfrm>
      </p:grpSpPr>
      <p:grpSp>
        <p:nvGrpSpPr>
          <p:cNvPr id="495" name="Google Shape;495;p31"/>
          <p:cNvGrpSpPr/>
          <p:nvPr/>
        </p:nvGrpSpPr>
        <p:grpSpPr>
          <a:xfrm>
            <a:off x="115026" y="364"/>
            <a:ext cx="5125634" cy="5143564"/>
            <a:chOff x="312900" y="2788524"/>
            <a:chExt cx="2221197" cy="1994480"/>
          </a:xfrm>
        </p:grpSpPr>
        <p:grpSp>
          <p:nvGrpSpPr>
            <p:cNvPr id="496" name="Google Shape;496;p31"/>
            <p:cNvGrpSpPr/>
            <p:nvPr/>
          </p:nvGrpSpPr>
          <p:grpSpPr>
            <a:xfrm>
              <a:off x="312900" y="2788524"/>
              <a:ext cx="1851000" cy="1994480"/>
              <a:chOff x="461225" y="3244074"/>
              <a:chExt cx="1851000" cy="1994480"/>
            </a:xfrm>
          </p:grpSpPr>
          <p:grpSp>
            <p:nvGrpSpPr>
              <p:cNvPr id="497" name="Google Shape;497;p31"/>
              <p:cNvGrpSpPr/>
              <p:nvPr/>
            </p:nvGrpSpPr>
            <p:grpSpPr>
              <a:xfrm>
                <a:off x="461229" y="3244074"/>
                <a:ext cx="1850992" cy="1994480"/>
                <a:chOff x="461229" y="3244074"/>
                <a:chExt cx="1850992" cy="1994480"/>
              </a:xfrm>
            </p:grpSpPr>
            <p:sp>
              <p:nvSpPr>
                <p:cNvPr id="498" name="Google Shape;498;p31"/>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499" name="Google Shape;499;p31"/>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00" name="Google Shape;500;p31"/>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01" name="Google Shape;501;p31"/>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02" name="Google Shape;502;p31"/>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503" name="Google Shape;503;p31"/>
              <p:cNvGrpSpPr/>
              <p:nvPr/>
            </p:nvGrpSpPr>
            <p:grpSpPr>
              <a:xfrm>
                <a:off x="461225" y="3619500"/>
                <a:ext cx="1851000" cy="370200"/>
                <a:chOff x="461225" y="3249175"/>
                <a:chExt cx="1851000" cy="370200"/>
              </a:xfrm>
            </p:grpSpPr>
            <p:sp>
              <p:nvSpPr>
                <p:cNvPr id="504" name="Google Shape;504;p3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05" name="Google Shape;505;p3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06" name="Google Shape;506;p3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07" name="Google Shape;507;p3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08" name="Google Shape;508;p3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509" name="Google Shape;509;p31"/>
              <p:cNvGrpSpPr/>
              <p:nvPr/>
            </p:nvGrpSpPr>
            <p:grpSpPr>
              <a:xfrm>
                <a:off x="461225" y="3989700"/>
                <a:ext cx="1851000" cy="1110726"/>
                <a:chOff x="461225" y="3249175"/>
                <a:chExt cx="1851000" cy="1110726"/>
              </a:xfrm>
            </p:grpSpPr>
            <p:sp>
              <p:nvSpPr>
                <p:cNvPr id="510" name="Google Shape;510;p31"/>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11" name="Google Shape;511;p3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12" name="Google Shape;512;p3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13" name="Google Shape;513;p3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14" name="Google Shape;514;p3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515" name="Google Shape;515;p31"/>
              <p:cNvGrpSpPr/>
              <p:nvPr/>
            </p:nvGrpSpPr>
            <p:grpSpPr>
              <a:xfrm>
                <a:off x="461225" y="4360025"/>
                <a:ext cx="1851000" cy="370200"/>
                <a:chOff x="461225" y="3249175"/>
                <a:chExt cx="1851000" cy="370200"/>
              </a:xfrm>
            </p:grpSpPr>
            <p:sp>
              <p:nvSpPr>
                <p:cNvPr id="516" name="Google Shape;516;p3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17" name="Google Shape;517;p3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18" name="Google Shape;518;p3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19" name="Google Shape;519;p3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520" name="Google Shape;520;p31"/>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521" name="Google Shape;521;p31"/>
          <p:cNvGrpSpPr/>
          <p:nvPr/>
        </p:nvGrpSpPr>
        <p:grpSpPr>
          <a:xfrm flipH="1" rot="5400000">
            <a:off x="7145338" y="3274875"/>
            <a:ext cx="2221200" cy="1481050"/>
            <a:chOff x="312900" y="2793625"/>
            <a:chExt cx="2221200" cy="1481050"/>
          </a:xfrm>
        </p:grpSpPr>
        <p:grpSp>
          <p:nvGrpSpPr>
            <p:cNvPr id="522" name="Google Shape;522;p31"/>
            <p:cNvGrpSpPr/>
            <p:nvPr/>
          </p:nvGrpSpPr>
          <p:grpSpPr>
            <a:xfrm>
              <a:off x="312900" y="2793625"/>
              <a:ext cx="1851000" cy="1481050"/>
              <a:chOff x="461225" y="3249175"/>
              <a:chExt cx="1851000" cy="1481050"/>
            </a:xfrm>
          </p:grpSpPr>
          <p:grpSp>
            <p:nvGrpSpPr>
              <p:cNvPr id="523" name="Google Shape;523;p31"/>
              <p:cNvGrpSpPr/>
              <p:nvPr/>
            </p:nvGrpSpPr>
            <p:grpSpPr>
              <a:xfrm>
                <a:off x="461225" y="3249175"/>
                <a:ext cx="1851000" cy="370200"/>
                <a:chOff x="461225" y="3249175"/>
                <a:chExt cx="1851000" cy="370200"/>
              </a:xfrm>
            </p:grpSpPr>
            <p:sp>
              <p:nvSpPr>
                <p:cNvPr id="524" name="Google Shape;524;p3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25" name="Google Shape;525;p3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26" name="Google Shape;526;p3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27" name="Google Shape;527;p3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28" name="Google Shape;528;p3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529" name="Google Shape;529;p31"/>
              <p:cNvGrpSpPr/>
              <p:nvPr/>
            </p:nvGrpSpPr>
            <p:grpSpPr>
              <a:xfrm>
                <a:off x="461225" y="3619500"/>
                <a:ext cx="1851000" cy="370200"/>
                <a:chOff x="461225" y="3249175"/>
                <a:chExt cx="1851000" cy="370200"/>
              </a:xfrm>
            </p:grpSpPr>
            <p:sp>
              <p:nvSpPr>
                <p:cNvPr id="530" name="Google Shape;530;p3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31" name="Google Shape;531;p3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32" name="Google Shape;532;p3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33" name="Google Shape;533;p3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34" name="Google Shape;534;p3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535" name="Google Shape;535;p31"/>
              <p:cNvGrpSpPr/>
              <p:nvPr/>
            </p:nvGrpSpPr>
            <p:grpSpPr>
              <a:xfrm>
                <a:off x="461225" y="3989700"/>
                <a:ext cx="1851000" cy="370200"/>
                <a:chOff x="461225" y="3249175"/>
                <a:chExt cx="1851000" cy="370200"/>
              </a:xfrm>
            </p:grpSpPr>
            <p:sp>
              <p:nvSpPr>
                <p:cNvPr id="536" name="Google Shape;536;p3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37" name="Google Shape;537;p3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38" name="Google Shape;538;p3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39" name="Google Shape;539;p3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40" name="Google Shape;540;p3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541" name="Google Shape;541;p31"/>
              <p:cNvGrpSpPr/>
              <p:nvPr/>
            </p:nvGrpSpPr>
            <p:grpSpPr>
              <a:xfrm>
                <a:off x="461225" y="4360025"/>
                <a:ext cx="1851000" cy="370200"/>
                <a:chOff x="461225" y="3249175"/>
                <a:chExt cx="1851000" cy="370200"/>
              </a:xfrm>
            </p:grpSpPr>
            <p:sp>
              <p:nvSpPr>
                <p:cNvPr id="542" name="Google Shape;542;p3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43" name="Google Shape;543;p3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44" name="Google Shape;544;p3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45" name="Google Shape;545;p3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46" name="Google Shape;546;p3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547" name="Google Shape;547;p31"/>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548" name="Google Shape;548;p31"/>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49" name="Google Shape;549;p31"/>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50" name="Google Shape;550;p31"/>
          <p:cNvSpPr txBox="1"/>
          <p:nvPr>
            <p:ph idx="1" type="subTitle"/>
          </p:nvPr>
        </p:nvSpPr>
        <p:spPr>
          <a:xfrm>
            <a:off x="4482800" y="3963975"/>
            <a:ext cx="3972600" cy="2772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Clr>
                <a:schemeClr val="lt1"/>
              </a:buClr>
              <a:buSzPts val="1000"/>
              <a:buFont typeface="Sora"/>
              <a:buNone/>
              <a:defRPr sz="1000"/>
            </a:lvl1pPr>
            <a:lvl2pPr lvl="1"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1" name="Google Shape;551;p31"/>
          <p:cNvSpPr txBox="1"/>
          <p:nvPr>
            <p:ph idx="2" type="subTitle"/>
          </p:nvPr>
        </p:nvSpPr>
        <p:spPr>
          <a:xfrm>
            <a:off x="4482800" y="3731112"/>
            <a:ext cx="1481100" cy="1983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SzPts val="1200"/>
              <a:buNone/>
              <a:defRPr b="1">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52" name="Google Shape;552;p31"/>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53" name="Google Shape;553;p31"/>
          <p:cNvSpPr txBox="1"/>
          <p:nvPr>
            <p:ph idx="3" type="title"/>
          </p:nvPr>
        </p:nvSpPr>
        <p:spPr>
          <a:xfrm>
            <a:off x="115025" y="471075"/>
            <a:ext cx="3941700" cy="1200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554" name="Google Shape;554;p31"/>
          <p:cNvSpPr txBox="1"/>
          <p:nvPr>
            <p:ph idx="4" type="subTitle"/>
          </p:nvPr>
        </p:nvSpPr>
        <p:spPr>
          <a:xfrm>
            <a:off x="4482800" y="3428650"/>
            <a:ext cx="3972600" cy="2772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Clr>
                <a:schemeClr val="lt1"/>
              </a:buClr>
              <a:buSzPts val="1000"/>
              <a:buFont typeface="Sora"/>
              <a:buNone/>
              <a:defRPr sz="1000"/>
            </a:lvl1pPr>
            <a:lvl2pPr lvl="1"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5" name="Google Shape;555;p31"/>
          <p:cNvSpPr txBox="1"/>
          <p:nvPr>
            <p:ph idx="5" type="subTitle"/>
          </p:nvPr>
        </p:nvSpPr>
        <p:spPr>
          <a:xfrm>
            <a:off x="4482800" y="3195787"/>
            <a:ext cx="1481100" cy="1983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SzPts val="1200"/>
              <a:buNone/>
              <a:defRPr b="1">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56" name="Google Shape;556;p31"/>
          <p:cNvSpPr txBox="1"/>
          <p:nvPr>
            <p:ph idx="6" type="subTitle"/>
          </p:nvPr>
        </p:nvSpPr>
        <p:spPr>
          <a:xfrm>
            <a:off x="4482800" y="2894863"/>
            <a:ext cx="3972600" cy="2772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Clr>
                <a:schemeClr val="lt1"/>
              </a:buClr>
              <a:buSzPts val="1000"/>
              <a:buFont typeface="Sora"/>
              <a:buNone/>
              <a:defRPr sz="1000"/>
            </a:lvl1pPr>
            <a:lvl2pPr lvl="1"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7" name="Google Shape;557;p31"/>
          <p:cNvSpPr txBox="1"/>
          <p:nvPr>
            <p:ph idx="7" type="subTitle"/>
          </p:nvPr>
        </p:nvSpPr>
        <p:spPr>
          <a:xfrm>
            <a:off x="4482800" y="2662000"/>
            <a:ext cx="1481100" cy="1983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SzPts val="1200"/>
              <a:buNone/>
              <a:defRPr b="1">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58" name="Google Shape;558;p31"/>
          <p:cNvSpPr txBox="1"/>
          <p:nvPr>
            <p:ph idx="8" type="subTitle"/>
          </p:nvPr>
        </p:nvSpPr>
        <p:spPr>
          <a:xfrm>
            <a:off x="4482800" y="2361863"/>
            <a:ext cx="3972600" cy="2772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Clr>
                <a:schemeClr val="lt1"/>
              </a:buClr>
              <a:buSzPts val="1000"/>
              <a:buFont typeface="Sora"/>
              <a:buNone/>
              <a:defRPr sz="1000"/>
            </a:lvl1pPr>
            <a:lvl2pPr lvl="1"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9" name="Google Shape;559;p31"/>
          <p:cNvSpPr txBox="1"/>
          <p:nvPr>
            <p:ph idx="9" type="subTitle"/>
          </p:nvPr>
        </p:nvSpPr>
        <p:spPr>
          <a:xfrm>
            <a:off x="4482800" y="2129000"/>
            <a:ext cx="1481100" cy="1983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SzPts val="1200"/>
              <a:buNone/>
              <a:defRPr b="1">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60" name="Google Shape;560;p31"/>
          <p:cNvSpPr txBox="1"/>
          <p:nvPr>
            <p:ph idx="13" type="subTitle"/>
          </p:nvPr>
        </p:nvSpPr>
        <p:spPr>
          <a:xfrm>
            <a:off x="4482800" y="1829238"/>
            <a:ext cx="3972600" cy="2772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Clr>
                <a:schemeClr val="lt1"/>
              </a:buClr>
              <a:buSzPts val="1000"/>
              <a:buFont typeface="Sora"/>
              <a:buNone/>
              <a:defRPr sz="1000"/>
            </a:lvl1pPr>
            <a:lvl2pPr lvl="1"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1" name="Google Shape;561;p31"/>
          <p:cNvSpPr txBox="1"/>
          <p:nvPr>
            <p:ph idx="14" type="subTitle"/>
          </p:nvPr>
        </p:nvSpPr>
        <p:spPr>
          <a:xfrm>
            <a:off x="4482800" y="1596375"/>
            <a:ext cx="1481100" cy="1983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SzPts val="1200"/>
              <a:buNone/>
              <a:defRPr b="1">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62" name="Google Shape;562;p31"/>
          <p:cNvSpPr txBox="1"/>
          <p:nvPr>
            <p:ph idx="15" type="subTitle"/>
          </p:nvPr>
        </p:nvSpPr>
        <p:spPr>
          <a:xfrm>
            <a:off x="4482800" y="1296613"/>
            <a:ext cx="3972600" cy="2772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Clr>
                <a:schemeClr val="lt1"/>
              </a:buClr>
              <a:buSzPts val="1000"/>
              <a:buFont typeface="Sora"/>
              <a:buNone/>
              <a:defRPr sz="1000"/>
            </a:lvl1pPr>
            <a:lvl2pPr lvl="1"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15000"/>
              </a:lnSpc>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3" name="Google Shape;563;p31"/>
          <p:cNvSpPr txBox="1"/>
          <p:nvPr>
            <p:ph idx="16" type="subTitle"/>
          </p:nvPr>
        </p:nvSpPr>
        <p:spPr>
          <a:xfrm>
            <a:off x="4482800" y="1063750"/>
            <a:ext cx="1481100" cy="198300"/>
          </a:xfrm>
          <a:prstGeom prst="rect">
            <a:avLst/>
          </a:prstGeom>
          <a:noFill/>
          <a:ln>
            <a:noFill/>
          </a:ln>
        </p:spPr>
        <p:txBody>
          <a:bodyPr anchorCtr="0" anchor="b" bIns="91425" lIns="0" spcFirstLastPara="1" rIns="91425" wrap="square" tIns="91425">
            <a:noAutofit/>
          </a:bodyPr>
          <a:lstStyle>
            <a:lvl1pPr lvl="0" algn="l">
              <a:lnSpc>
                <a:spcPct val="115000"/>
              </a:lnSpc>
              <a:spcBef>
                <a:spcPts val="0"/>
              </a:spcBef>
              <a:spcAft>
                <a:spcPts val="0"/>
              </a:spcAft>
              <a:buSzPts val="1200"/>
              <a:buNone/>
              <a:defRPr b="1">
                <a:solidFill>
                  <a:schemeClr val="accent5"/>
                </a:solidFill>
              </a:defRPr>
            </a:lvl1pPr>
            <a:lvl2pPr lvl="1" algn="l">
              <a:lnSpc>
                <a:spcPct val="115000"/>
              </a:lnSpc>
              <a:spcBef>
                <a:spcPts val="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64" name="Google Shape;564;p31"/>
          <p:cNvSpPr txBox="1"/>
          <p:nvPr>
            <p:ph idx="17"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565" name="Shape 565"/>
        <p:cNvGrpSpPr/>
        <p:nvPr/>
      </p:nvGrpSpPr>
      <p:grpSpPr>
        <a:xfrm>
          <a:off x="0" y="0"/>
          <a:ext cx="0" cy="0"/>
          <a:chOff x="0" y="0"/>
          <a:chExt cx="0" cy="0"/>
        </a:xfrm>
      </p:grpSpPr>
      <p:sp>
        <p:nvSpPr>
          <p:cNvPr id="566" name="Google Shape;566;p32"/>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67" name="Google Shape;567;p32"/>
          <p:cNvSpPr/>
          <p:nvPr>
            <p:ph idx="2" type="pic"/>
          </p:nvPr>
        </p:nvSpPr>
        <p:spPr>
          <a:xfrm>
            <a:off x="6702600" y="-16150"/>
            <a:ext cx="2441400" cy="2574600"/>
          </a:xfrm>
          <a:prstGeom prst="rect">
            <a:avLst/>
          </a:prstGeom>
          <a:noFill/>
          <a:ln>
            <a:noFill/>
          </a:ln>
        </p:spPr>
      </p:sp>
      <p:sp>
        <p:nvSpPr>
          <p:cNvPr id="568" name="Google Shape;568;p32"/>
          <p:cNvSpPr txBox="1"/>
          <p:nvPr>
            <p:ph idx="1" type="subTitle"/>
          </p:nvPr>
        </p:nvSpPr>
        <p:spPr>
          <a:xfrm>
            <a:off x="115025" y="1739375"/>
            <a:ext cx="3460800" cy="1776600"/>
          </a:xfrm>
          <a:prstGeom prst="rect">
            <a:avLst/>
          </a:prstGeom>
          <a:noFill/>
          <a:ln>
            <a:noFill/>
          </a:ln>
        </p:spPr>
        <p:txBody>
          <a:bodyPr anchorCtr="0" anchor="t" bIns="0" lIns="91425" spcFirstLastPara="1" rIns="91425" wrap="square" tIns="0">
            <a:normAutofit/>
          </a:bodyPr>
          <a:lstStyle>
            <a:lvl1pPr lvl="0" algn="l">
              <a:lnSpc>
                <a:spcPct val="115000"/>
              </a:lnSpc>
              <a:spcBef>
                <a:spcPts val="0"/>
              </a:spcBef>
              <a:spcAft>
                <a:spcPts val="0"/>
              </a:spcAft>
              <a:buSzPts val="1200"/>
              <a:buNone/>
              <a:defRPr sz="1000">
                <a:solidFill>
                  <a:schemeClr val="dk2"/>
                </a:solidFill>
                <a:latin typeface="Sora ExtraLight"/>
                <a:ea typeface="Sora ExtraLight"/>
                <a:cs typeface="Sora ExtraLight"/>
                <a:sym typeface="Sora ExtraLight"/>
              </a:defRPr>
            </a:lvl1pPr>
            <a:lvl2pPr lvl="1" algn="l">
              <a:lnSpc>
                <a:spcPct val="115000"/>
              </a:lnSpc>
              <a:spcBef>
                <a:spcPts val="1000"/>
              </a:spcBef>
              <a:spcAft>
                <a:spcPts val="0"/>
              </a:spcAft>
              <a:buClr>
                <a:schemeClr val="dk2"/>
              </a:buClr>
              <a:buSzPts val="1400"/>
              <a:buNone/>
              <a:defRPr>
                <a:solidFill>
                  <a:schemeClr val="dk2"/>
                </a:solidFill>
              </a:defRPr>
            </a:lvl2pPr>
            <a:lvl3pPr lvl="2" algn="l">
              <a:lnSpc>
                <a:spcPct val="115000"/>
              </a:lnSpc>
              <a:spcBef>
                <a:spcPts val="0"/>
              </a:spcBef>
              <a:spcAft>
                <a:spcPts val="0"/>
              </a:spcAft>
              <a:buClr>
                <a:schemeClr val="dk2"/>
              </a:buClr>
              <a:buSzPts val="1400"/>
              <a:buNone/>
              <a:defRPr>
                <a:solidFill>
                  <a:schemeClr val="dk2"/>
                </a:solidFill>
              </a:defRPr>
            </a:lvl3pPr>
            <a:lvl4pPr lvl="3" algn="l">
              <a:lnSpc>
                <a:spcPct val="115000"/>
              </a:lnSpc>
              <a:spcBef>
                <a:spcPts val="0"/>
              </a:spcBef>
              <a:spcAft>
                <a:spcPts val="0"/>
              </a:spcAft>
              <a:buClr>
                <a:schemeClr val="dk2"/>
              </a:buClr>
              <a:buSzPts val="1400"/>
              <a:buNone/>
              <a:defRPr>
                <a:solidFill>
                  <a:schemeClr val="dk2"/>
                </a:solidFill>
              </a:defRPr>
            </a:lvl4pPr>
            <a:lvl5pPr lvl="4" algn="l">
              <a:lnSpc>
                <a:spcPct val="115000"/>
              </a:lnSpc>
              <a:spcBef>
                <a:spcPts val="0"/>
              </a:spcBef>
              <a:spcAft>
                <a:spcPts val="0"/>
              </a:spcAft>
              <a:buClr>
                <a:schemeClr val="dk2"/>
              </a:buClr>
              <a:buSzPts val="1400"/>
              <a:buNone/>
              <a:defRPr>
                <a:solidFill>
                  <a:schemeClr val="dk2"/>
                </a:solidFill>
              </a:defRPr>
            </a:lvl5pPr>
            <a:lvl6pPr lvl="5" algn="l">
              <a:lnSpc>
                <a:spcPct val="115000"/>
              </a:lnSpc>
              <a:spcBef>
                <a:spcPts val="0"/>
              </a:spcBef>
              <a:spcAft>
                <a:spcPts val="0"/>
              </a:spcAft>
              <a:buClr>
                <a:schemeClr val="dk2"/>
              </a:buClr>
              <a:buSzPts val="1400"/>
              <a:buNone/>
              <a:defRPr>
                <a:solidFill>
                  <a:schemeClr val="dk2"/>
                </a:solidFill>
              </a:defRPr>
            </a:lvl6pPr>
            <a:lvl7pPr lvl="6" algn="l">
              <a:lnSpc>
                <a:spcPct val="115000"/>
              </a:lnSpc>
              <a:spcBef>
                <a:spcPts val="0"/>
              </a:spcBef>
              <a:spcAft>
                <a:spcPts val="0"/>
              </a:spcAft>
              <a:buClr>
                <a:schemeClr val="dk2"/>
              </a:buClr>
              <a:buSzPts val="1400"/>
              <a:buNone/>
              <a:defRPr>
                <a:solidFill>
                  <a:schemeClr val="dk2"/>
                </a:solidFill>
              </a:defRPr>
            </a:lvl7pPr>
            <a:lvl8pPr lvl="7" algn="l">
              <a:lnSpc>
                <a:spcPct val="115000"/>
              </a:lnSpc>
              <a:spcBef>
                <a:spcPts val="0"/>
              </a:spcBef>
              <a:spcAft>
                <a:spcPts val="0"/>
              </a:spcAft>
              <a:buClr>
                <a:schemeClr val="dk2"/>
              </a:buClr>
              <a:buSzPts val="1400"/>
              <a:buNone/>
              <a:defRPr>
                <a:solidFill>
                  <a:schemeClr val="dk2"/>
                </a:solidFill>
              </a:defRPr>
            </a:lvl8pPr>
            <a:lvl9pPr lvl="8" algn="l">
              <a:lnSpc>
                <a:spcPct val="115000"/>
              </a:lnSpc>
              <a:spcBef>
                <a:spcPts val="0"/>
              </a:spcBef>
              <a:spcAft>
                <a:spcPts val="0"/>
              </a:spcAft>
              <a:buClr>
                <a:schemeClr val="dk2"/>
              </a:buClr>
              <a:buSzPts val="1400"/>
              <a:buNone/>
              <a:defRPr>
                <a:solidFill>
                  <a:schemeClr val="dk2"/>
                </a:solidFill>
              </a:defRPr>
            </a:lvl9pPr>
          </a:lstStyle>
          <a:p/>
        </p:txBody>
      </p:sp>
      <p:sp>
        <p:nvSpPr>
          <p:cNvPr id="569" name="Google Shape;569;p32"/>
          <p:cNvSpPr txBox="1"/>
          <p:nvPr>
            <p:ph idx="3" type="subTitle"/>
          </p:nvPr>
        </p:nvSpPr>
        <p:spPr>
          <a:xfrm>
            <a:off x="115025" y="3869063"/>
            <a:ext cx="3460800" cy="80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dk2"/>
                </a:solidFill>
                <a:latin typeface="Sora ExtraLight"/>
                <a:ea typeface="Sora ExtraLight"/>
                <a:cs typeface="Sora ExtraLight"/>
                <a:sym typeface="Sora ExtraLight"/>
              </a:defRPr>
            </a:lvl1pPr>
            <a:lvl2pPr lvl="1" algn="l">
              <a:lnSpc>
                <a:spcPct val="115000"/>
              </a:lnSpc>
              <a:spcBef>
                <a:spcPts val="1000"/>
              </a:spcBef>
              <a:spcAft>
                <a:spcPts val="0"/>
              </a:spcAft>
              <a:buClr>
                <a:schemeClr val="dk2"/>
              </a:buClr>
              <a:buSzPts val="1400"/>
              <a:buNone/>
              <a:defRPr>
                <a:solidFill>
                  <a:schemeClr val="dk2"/>
                </a:solidFill>
              </a:defRPr>
            </a:lvl2pPr>
            <a:lvl3pPr lvl="2" algn="l">
              <a:lnSpc>
                <a:spcPct val="115000"/>
              </a:lnSpc>
              <a:spcBef>
                <a:spcPts val="0"/>
              </a:spcBef>
              <a:spcAft>
                <a:spcPts val="0"/>
              </a:spcAft>
              <a:buClr>
                <a:schemeClr val="dk2"/>
              </a:buClr>
              <a:buSzPts val="1400"/>
              <a:buNone/>
              <a:defRPr>
                <a:solidFill>
                  <a:schemeClr val="dk2"/>
                </a:solidFill>
              </a:defRPr>
            </a:lvl3pPr>
            <a:lvl4pPr lvl="3" algn="l">
              <a:lnSpc>
                <a:spcPct val="115000"/>
              </a:lnSpc>
              <a:spcBef>
                <a:spcPts val="0"/>
              </a:spcBef>
              <a:spcAft>
                <a:spcPts val="0"/>
              </a:spcAft>
              <a:buClr>
                <a:schemeClr val="dk2"/>
              </a:buClr>
              <a:buSzPts val="1400"/>
              <a:buNone/>
              <a:defRPr>
                <a:solidFill>
                  <a:schemeClr val="dk2"/>
                </a:solidFill>
              </a:defRPr>
            </a:lvl4pPr>
            <a:lvl5pPr lvl="4" algn="l">
              <a:lnSpc>
                <a:spcPct val="115000"/>
              </a:lnSpc>
              <a:spcBef>
                <a:spcPts val="0"/>
              </a:spcBef>
              <a:spcAft>
                <a:spcPts val="0"/>
              </a:spcAft>
              <a:buClr>
                <a:schemeClr val="dk2"/>
              </a:buClr>
              <a:buSzPts val="1400"/>
              <a:buNone/>
              <a:defRPr>
                <a:solidFill>
                  <a:schemeClr val="dk2"/>
                </a:solidFill>
              </a:defRPr>
            </a:lvl5pPr>
            <a:lvl6pPr lvl="5" algn="l">
              <a:lnSpc>
                <a:spcPct val="115000"/>
              </a:lnSpc>
              <a:spcBef>
                <a:spcPts val="0"/>
              </a:spcBef>
              <a:spcAft>
                <a:spcPts val="0"/>
              </a:spcAft>
              <a:buClr>
                <a:schemeClr val="dk2"/>
              </a:buClr>
              <a:buSzPts val="1400"/>
              <a:buNone/>
              <a:defRPr>
                <a:solidFill>
                  <a:schemeClr val="dk2"/>
                </a:solidFill>
              </a:defRPr>
            </a:lvl6pPr>
            <a:lvl7pPr lvl="6" algn="l">
              <a:lnSpc>
                <a:spcPct val="115000"/>
              </a:lnSpc>
              <a:spcBef>
                <a:spcPts val="0"/>
              </a:spcBef>
              <a:spcAft>
                <a:spcPts val="0"/>
              </a:spcAft>
              <a:buClr>
                <a:schemeClr val="dk2"/>
              </a:buClr>
              <a:buSzPts val="1400"/>
              <a:buNone/>
              <a:defRPr>
                <a:solidFill>
                  <a:schemeClr val="dk2"/>
                </a:solidFill>
              </a:defRPr>
            </a:lvl7pPr>
            <a:lvl8pPr lvl="7" algn="l">
              <a:lnSpc>
                <a:spcPct val="115000"/>
              </a:lnSpc>
              <a:spcBef>
                <a:spcPts val="0"/>
              </a:spcBef>
              <a:spcAft>
                <a:spcPts val="0"/>
              </a:spcAft>
              <a:buClr>
                <a:schemeClr val="dk2"/>
              </a:buClr>
              <a:buSzPts val="1400"/>
              <a:buNone/>
              <a:defRPr>
                <a:solidFill>
                  <a:schemeClr val="dk2"/>
                </a:solidFill>
              </a:defRPr>
            </a:lvl8pPr>
            <a:lvl9pPr lvl="8" algn="l">
              <a:lnSpc>
                <a:spcPct val="115000"/>
              </a:lnSpc>
              <a:spcBef>
                <a:spcPts val="0"/>
              </a:spcBef>
              <a:spcAft>
                <a:spcPts val="0"/>
              </a:spcAft>
              <a:buClr>
                <a:schemeClr val="dk2"/>
              </a:buClr>
              <a:buSzPts val="1400"/>
              <a:buNone/>
              <a:defRPr>
                <a:solidFill>
                  <a:schemeClr val="dk2"/>
                </a:solidFill>
              </a:defRPr>
            </a:lvl9pPr>
          </a:lstStyle>
          <a:p/>
        </p:txBody>
      </p:sp>
      <p:sp>
        <p:nvSpPr>
          <p:cNvPr id="570" name="Google Shape;570;p32"/>
          <p:cNvSpPr txBox="1"/>
          <p:nvPr>
            <p:ph type="title"/>
          </p:nvPr>
        </p:nvSpPr>
        <p:spPr>
          <a:xfrm>
            <a:off x="3656050" y="1739375"/>
            <a:ext cx="2960700" cy="23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1000">
                <a:solidFill>
                  <a:schemeClr val="dk2"/>
                </a:solidFill>
                <a:latin typeface="IBM Plex Sans Medium"/>
                <a:ea typeface="IBM Plex Sans Medium"/>
                <a:cs typeface="IBM Plex Sans Medium"/>
                <a:sym typeface="IBM Plex Sans Medium"/>
              </a:defRPr>
            </a:lvl1pPr>
            <a:lvl2pPr lvl="1" algn="l">
              <a:lnSpc>
                <a:spcPct val="100000"/>
              </a:lnSpc>
              <a:spcBef>
                <a:spcPts val="100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571" name="Google Shape;571;p32"/>
          <p:cNvSpPr txBox="1"/>
          <p:nvPr>
            <p:ph idx="4" type="title"/>
          </p:nvPr>
        </p:nvSpPr>
        <p:spPr>
          <a:xfrm>
            <a:off x="3656050" y="2786778"/>
            <a:ext cx="2960700" cy="33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1000">
                <a:solidFill>
                  <a:schemeClr val="dk2"/>
                </a:solidFill>
                <a:latin typeface="IBM Plex Sans Medium"/>
                <a:ea typeface="IBM Plex Sans Medium"/>
                <a:cs typeface="IBM Plex Sans Medium"/>
                <a:sym typeface="IBM Plex Sans Medium"/>
              </a:defRPr>
            </a:lvl1pPr>
            <a:lvl2pPr lvl="1" algn="l">
              <a:lnSpc>
                <a:spcPct val="100000"/>
              </a:lnSpc>
              <a:spcBef>
                <a:spcPts val="100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572" name="Google Shape;572;p32"/>
          <p:cNvSpPr txBox="1"/>
          <p:nvPr>
            <p:ph idx="5" type="title"/>
          </p:nvPr>
        </p:nvSpPr>
        <p:spPr>
          <a:xfrm>
            <a:off x="3624425" y="4231975"/>
            <a:ext cx="900600" cy="33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1000">
                <a:solidFill>
                  <a:schemeClr val="dk2"/>
                </a:solidFill>
                <a:latin typeface="IBM Plex Sans Medium"/>
                <a:ea typeface="IBM Plex Sans Medium"/>
                <a:cs typeface="IBM Plex Sans Medium"/>
                <a:sym typeface="IBM Plex Sans Medium"/>
              </a:defRPr>
            </a:lvl1pPr>
            <a:lvl2pPr lvl="1" algn="l">
              <a:lnSpc>
                <a:spcPct val="100000"/>
              </a:lnSpc>
              <a:spcBef>
                <a:spcPts val="100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573" name="Google Shape;573;p32"/>
          <p:cNvSpPr txBox="1"/>
          <p:nvPr>
            <p:ph idx="6" type="title"/>
          </p:nvPr>
        </p:nvSpPr>
        <p:spPr>
          <a:xfrm>
            <a:off x="115025" y="1079975"/>
            <a:ext cx="6055500" cy="492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000"/>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lgn="l">
              <a:lnSpc>
                <a:spcPct val="100000"/>
              </a:lnSpc>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574" name="Google Shape;574;p32"/>
          <p:cNvSpPr txBox="1"/>
          <p:nvPr>
            <p:ph idx="7"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575" name="Google Shape;575;p32"/>
          <p:cNvSpPr txBox="1"/>
          <p:nvPr>
            <p:ph idx="8" type="title"/>
          </p:nvPr>
        </p:nvSpPr>
        <p:spPr>
          <a:xfrm>
            <a:off x="115025" y="473240"/>
            <a:ext cx="6055500" cy="5772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solidFill>
                  <a:schemeClr val="dk2"/>
                </a:solidFill>
              </a:defRPr>
            </a:lvl1pPr>
            <a:lvl2pPr lvl="1" algn="l">
              <a:lnSpc>
                <a:spcPct val="115000"/>
              </a:lnSpc>
              <a:spcBef>
                <a:spcPts val="0"/>
              </a:spcBef>
              <a:spcAft>
                <a:spcPts val="0"/>
              </a:spcAft>
              <a:buSzPts val="3000"/>
              <a:buNone/>
              <a:defRPr sz="3600">
                <a:solidFill>
                  <a:schemeClr val="dk2"/>
                </a:solidFill>
              </a:defRPr>
            </a:lvl2pPr>
            <a:lvl3pPr lvl="2" algn="l">
              <a:lnSpc>
                <a:spcPct val="115000"/>
              </a:lnSpc>
              <a:spcBef>
                <a:spcPts val="0"/>
              </a:spcBef>
              <a:spcAft>
                <a:spcPts val="0"/>
              </a:spcAft>
              <a:buSzPts val="3000"/>
              <a:buNone/>
              <a:defRPr sz="3600">
                <a:solidFill>
                  <a:schemeClr val="dk2"/>
                </a:solidFill>
              </a:defRPr>
            </a:lvl3pPr>
            <a:lvl4pPr lvl="3" algn="l">
              <a:lnSpc>
                <a:spcPct val="115000"/>
              </a:lnSpc>
              <a:spcBef>
                <a:spcPts val="0"/>
              </a:spcBef>
              <a:spcAft>
                <a:spcPts val="0"/>
              </a:spcAft>
              <a:buSzPts val="3000"/>
              <a:buNone/>
              <a:defRPr sz="3600">
                <a:solidFill>
                  <a:schemeClr val="dk2"/>
                </a:solidFill>
              </a:defRPr>
            </a:lvl4pPr>
            <a:lvl5pPr lvl="4" algn="l">
              <a:lnSpc>
                <a:spcPct val="115000"/>
              </a:lnSpc>
              <a:spcBef>
                <a:spcPts val="0"/>
              </a:spcBef>
              <a:spcAft>
                <a:spcPts val="0"/>
              </a:spcAft>
              <a:buSzPts val="3000"/>
              <a:buNone/>
              <a:defRPr sz="3600">
                <a:solidFill>
                  <a:schemeClr val="dk2"/>
                </a:solidFill>
              </a:defRPr>
            </a:lvl5pPr>
            <a:lvl6pPr lvl="5" algn="l">
              <a:lnSpc>
                <a:spcPct val="115000"/>
              </a:lnSpc>
              <a:spcBef>
                <a:spcPts val="0"/>
              </a:spcBef>
              <a:spcAft>
                <a:spcPts val="0"/>
              </a:spcAft>
              <a:buSzPts val="3000"/>
              <a:buNone/>
              <a:defRPr sz="3600">
                <a:solidFill>
                  <a:schemeClr val="dk2"/>
                </a:solidFill>
              </a:defRPr>
            </a:lvl6pPr>
            <a:lvl7pPr lvl="6" algn="l">
              <a:lnSpc>
                <a:spcPct val="115000"/>
              </a:lnSpc>
              <a:spcBef>
                <a:spcPts val="0"/>
              </a:spcBef>
              <a:spcAft>
                <a:spcPts val="0"/>
              </a:spcAft>
              <a:buSzPts val="3000"/>
              <a:buNone/>
              <a:defRPr sz="3600">
                <a:solidFill>
                  <a:schemeClr val="dk2"/>
                </a:solidFill>
              </a:defRPr>
            </a:lvl7pPr>
            <a:lvl8pPr lvl="7" algn="l">
              <a:lnSpc>
                <a:spcPct val="115000"/>
              </a:lnSpc>
              <a:spcBef>
                <a:spcPts val="0"/>
              </a:spcBef>
              <a:spcAft>
                <a:spcPts val="0"/>
              </a:spcAft>
              <a:buSzPts val="3000"/>
              <a:buNone/>
              <a:defRPr sz="3600">
                <a:solidFill>
                  <a:schemeClr val="dk2"/>
                </a:solidFill>
              </a:defRPr>
            </a:lvl8pPr>
            <a:lvl9pPr lvl="8" algn="l">
              <a:lnSpc>
                <a:spcPct val="115000"/>
              </a:lnSpc>
              <a:spcBef>
                <a:spcPts val="0"/>
              </a:spcBef>
              <a:spcAft>
                <a:spcPts val="0"/>
              </a:spcAft>
              <a:buSzPts val="3000"/>
              <a:buNone/>
              <a:defRPr sz="3600">
                <a:solidFill>
                  <a:schemeClr val="dk2"/>
                </a:solidFill>
              </a:defRPr>
            </a:lvl9pPr>
          </a:lstStyle>
          <a:p/>
        </p:txBody>
      </p:sp>
      <p:sp>
        <p:nvSpPr>
          <p:cNvPr id="576" name="Google Shape;576;p32"/>
          <p:cNvSpPr txBox="1"/>
          <p:nvPr>
            <p:ph idx="9" type="title"/>
          </p:nvPr>
        </p:nvSpPr>
        <p:spPr>
          <a:xfrm>
            <a:off x="115025" y="3631463"/>
            <a:ext cx="3460800" cy="2376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3000"/>
              <a:buNone/>
              <a:defRPr sz="1000">
                <a:solidFill>
                  <a:schemeClr val="dk2"/>
                </a:solidFill>
                <a:latin typeface="IBM Plex Sans Medium"/>
                <a:ea typeface="IBM Plex Sans Medium"/>
                <a:cs typeface="IBM Plex Sans Medium"/>
                <a:sym typeface="IBM Plex Sans Medium"/>
              </a:defRPr>
            </a:lvl1pPr>
            <a:lvl2pPr lvl="1" algn="l">
              <a:lnSpc>
                <a:spcPct val="100000"/>
              </a:lnSpc>
              <a:spcBef>
                <a:spcPts val="100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577" name="Google Shape;577;p32"/>
          <p:cNvSpPr txBox="1"/>
          <p:nvPr>
            <p:ph idx="13" type="subTitle"/>
          </p:nvPr>
        </p:nvSpPr>
        <p:spPr>
          <a:xfrm>
            <a:off x="6751650" y="2599100"/>
            <a:ext cx="2266200" cy="27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accent5"/>
                </a:solidFill>
                <a:latin typeface="Sora ExtraLight"/>
                <a:ea typeface="Sora ExtraLight"/>
                <a:cs typeface="Sora ExtraLight"/>
                <a:sym typeface="Sora ExtraLight"/>
              </a:defRPr>
            </a:lvl1pPr>
            <a:lvl2pPr lvl="1" algn="l">
              <a:lnSpc>
                <a:spcPct val="115000"/>
              </a:lnSpc>
              <a:spcBef>
                <a:spcPts val="100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78" name="Google Shape;578;p32"/>
          <p:cNvSpPr txBox="1"/>
          <p:nvPr>
            <p:ph idx="14" type="subTitle"/>
          </p:nvPr>
        </p:nvSpPr>
        <p:spPr>
          <a:xfrm>
            <a:off x="6751650" y="2912378"/>
            <a:ext cx="2266200" cy="27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accent5"/>
                </a:solidFill>
                <a:latin typeface="Sora ExtraLight"/>
                <a:ea typeface="Sora ExtraLight"/>
                <a:cs typeface="Sora ExtraLight"/>
                <a:sym typeface="Sora ExtraLight"/>
              </a:defRPr>
            </a:lvl1pPr>
            <a:lvl2pPr lvl="1" algn="l">
              <a:lnSpc>
                <a:spcPct val="115000"/>
              </a:lnSpc>
              <a:spcBef>
                <a:spcPts val="100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79" name="Google Shape;579;p32"/>
          <p:cNvSpPr txBox="1"/>
          <p:nvPr>
            <p:ph idx="15" type="subTitle"/>
          </p:nvPr>
        </p:nvSpPr>
        <p:spPr>
          <a:xfrm>
            <a:off x="6751650" y="3225655"/>
            <a:ext cx="2266200" cy="27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accent5"/>
                </a:solidFill>
                <a:latin typeface="Sora ExtraLight"/>
                <a:ea typeface="Sora ExtraLight"/>
                <a:cs typeface="Sora ExtraLight"/>
                <a:sym typeface="Sora ExtraLight"/>
              </a:defRPr>
            </a:lvl1pPr>
            <a:lvl2pPr lvl="1" algn="l">
              <a:lnSpc>
                <a:spcPct val="115000"/>
              </a:lnSpc>
              <a:spcBef>
                <a:spcPts val="100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80" name="Google Shape;580;p32"/>
          <p:cNvSpPr txBox="1"/>
          <p:nvPr>
            <p:ph idx="16" type="subTitle"/>
          </p:nvPr>
        </p:nvSpPr>
        <p:spPr>
          <a:xfrm>
            <a:off x="6751650" y="3538932"/>
            <a:ext cx="2266200" cy="27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accent5"/>
                </a:solidFill>
                <a:latin typeface="Sora ExtraLight"/>
                <a:ea typeface="Sora ExtraLight"/>
                <a:cs typeface="Sora ExtraLight"/>
                <a:sym typeface="Sora ExtraLight"/>
              </a:defRPr>
            </a:lvl1pPr>
            <a:lvl2pPr lvl="1" algn="l">
              <a:lnSpc>
                <a:spcPct val="115000"/>
              </a:lnSpc>
              <a:spcBef>
                <a:spcPts val="100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81" name="Google Shape;581;p32"/>
          <p:cNvSpPr txBox="1"/>
          <p:nvPr>
            <p:ph idx="17" type="subTitle"/>
          </p:nvPr>
        </p:nvSpPr>
        <p:spPr>
          <a:xfrm>
            <a:off x="6751650" y="3852210"/>
            <a:ext cx="2266200" cy="27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accent5"/>
                </a:solidFill>
                <a:latin typeface="Sora ExtraLight"/>
                <a:ea typeface="Sora ExtraLight"/>
                <a:cs typeface="Sora ExtraLight"/>
                <a:sym typeface="Sora ExtraLight"/>
              </a:defRPr>
            </a:lvl1pPr>
            <a:lvl2pPr lvl="1" algn="l">
              <a:lnSpc>
                <a:spcPct val="115000"/>
              </a:lnSpc>
              <a:spcBef>
                <a:spcPts val="100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82" name="Google Shape;582;p32"/>
          <p:cNvSpPr txBox="1"/>
          <p:nvPr>
            <p:ph idx="18" type="subTitle"/>
          </p:nvPr>
        </p:nvSpPr>
        <p:spPr>
          <a:xfrm>
            <a:off x="6751650" y="4165488"/>
            <a:ext cx="2266200" cy="27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accent5"/>
                </a:solidFill>
                <a:latin typeface="Sora ExtraLight"/>
                <a:ea typeface="Sora ExtraLight"/>
                <a:cs typeface="Sora ExtraLight"/>
                <a:sym typeface="Sora ExtraLight"/>
              </a:defRPr>
            </a:lvl1pPr>
            <a:lvl2pPr lvl="1" algn="l">
              <a:lnSpc>
                <a:spcPct val="115000"/>
              </a:lnSpc>
              <a:spcBef>
                <a:spcPts val="1000"/>
              </a:spcBef>
              <a:spcAft>
                <a:spcPts val="0"/>
              </a:spcAft>
              <a:buClr>
                <a:schemeClr val="accent5"/>
              </a:buClr>
              <a:buSzPts val="1400"/>
              <a:buNone/>
              <a:defRPr>
                <a:solidFill>
                  <a:schemeClr val="accent5"/>
                </a:solidFill>
              </a:defRPr>
            </a:lvl2pPr>
            <a:lvl3pPr lvl="2" algn="l">
              <a:lnSpc>
                <a:spcPct val="115000"/>
              </a:lnSpc>
              <a:spcBef>
                <a:spcPts val="0"/>
              </a:spcBef>
              <a:spcAft>
                <a:spcPts val="0"/>
              </a:spcAft>
              <a:buClr>
                <a:schemeClr val="accent5"/>
              </a:buClr>
              <a:buSzPts val="1400"/>
              <a:buNone/>
              <a:defRPr>
                <a:solidFill>
                  <a:schemeClr val="accent5"/>
                </a:solidFill>
              </a:defRPr>
            </a:lvl3pPr>
            <a:lvl4pPr lvl="3" algn="l">
              <a:lnSpc>
                <a:spcPct val="115000"/>
              </a:lnSpc>
              <a:spcBef>
                <a:spcPts val="0"/>
              </a:spcBef>
              <a:spcAft>
                <a:spcPts val="0"/>
              </a:spcAft>
              <a:buClr>
                <a:schemeClr val="accent5"/>
              </a:buClr>
              <a:buSzPts val="1400"/>
              <a:buNone/>
              <a:defRPr>
                <a:solidFill>
                  <a:schemeClr val="accent5"/>
                </a:solidFill>
              </a:defRPr>
            </a:lvl4pPr>
            <a:lvl5pPr lvl="4" algn="l">
              <a:lnSpc>
                <a:spcPct val="115000"/>
              </a:lnSpc>
              <a:spcBef>
                <a:spcPts val="0"/>
              </a:spcBef>
              <a:spcAft>
                <a:spcPts val="0"/>
              </a:spcAft>
              <a:buClr>
                <a:schemeClr val="accent5"/>
              </a:buClr>
              <a:buSzPts val="1400"/>
              <a:buNone/>
              <a:defRPr>
                <a:solidFill>
                  <a:schemeClr val="accent5"/>
                </a:solidFill>
              </a:defRPr>
            </a:lvl5pPr>
            <a:lvl6pPr lvl="5" algn="l">
              <a:lnSpc>
                <a:spcPct val="115000"/>
              </a:lnSpc>
              <a:spcBef>
                <a:spcPts val="0"/>
              </a:spcBef>
              <a:spcAft>
                <a:spcPts val="0"/>
              </a:spcAft>
              <a:buClr>
                <a:schemeClr val="accent5"/>
              </a:buClr>
              <a:buSzPts val="1400"/>
              <a:buNone/>
              <a:defRPr>
                <a:solidFill>
                  <a:schemeClr val="accent5"/>
                </a:solidFill>
              </a:defRPr>
            </a:lvl6pPr>
            <a:lvl7pPr lvl="6" algn="l">
              <a:lnSpc>
                <a:spcPct val="115000"/>
              </a:lnSpc>
              <a:spcBef>
                <a:spcPts val="0"/>
              </a:spcBef>
              <a:spcAft>
                <a:spcPts val="0"/>
              </a:spcAft>
              <a:buClr>
                <a:schemeClr val="accent5"/>
              </a:buClr>
              <a:buSzPts val="1400"/>
              <a:buNone/>
              <a:defRPr>
                <a:solidFill>
                  <a:schemeClr val="accent5"/>
                </a:solidFill>
              </a:defRPr>
            </a:lvl7pPr>
            <a:lvl8pPr lvl="7" algn="l">
              <a:lnSpc>
                <a:spcPct val="115000"/>
              </a:lnSpc>
              <a:spcBef>
                <a:spcPts val="0"/>
              </a:spcBef>
              <a:spcAft>
                <a:spcPts val="0"/>
              </a:spcAft>
              <a:buClr>
                <a:schemeClr val="accent5"/>
              </a:buClr>
              <a:buSzPts val="1400"/>
              <a:buNone/>
              <a:defRPr>
                <a:solidFill>
                  <a:schemeClr val="accent5"/>
                </a:solidFill>
              </a:defRPr>
            </a:lvl8pPr>
            <a:lvl9pPr lvl="8" algn="l">
              <a:lnSpc>
                <a:spcPct val="115000"/>
              </a:lnSpc>
              <a:spcBef>
                <a:spcPts val="0"/>
              </a:spcBef>
              <a:spcAft>
                <a:spcPts val="0"/>
              </a:spcAft>
              <a:buClr>
                <a:schemeClr val="accent5"/>
              </a:buClr>
              <a:buSzPts val="1400"/>
              <a:buNone/>
              <a:defRPr>
                <a:solidFill>
                  <a:schemeClr val="accent5"/>
                </a:solidFill>
              </a:defRPr>
            </a:lvl9pPr>
          </a:lstStyle>
          <a:p/>
        </p:txBody>
      </p:sp>
      <p:sp>
        <p:nvSpPr>
          <p:cNvPr id="583" name="Google Shape;583;p32"/>
          <p:cNvSpPr txBox="1"/>
          <p:nvPr>
            <p:ph idx="19" type="title"/>
          </p:nvPr>
        </p:nvSpPr>
        <p:spPr>
          <a:xfrm>
            <a:off x="228600" y="4774929"/>
            <a:ext cx="1939200" cy="18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584" name="Shape 584"/>
        <p:cNvGrpSpPr/>
        <p:nvPr/>
      </p:nvGrpSpPr>
      <p:grpSpPr>
        <a:xfrm>
          <a:off x="0" y="0"/>
          <a:ext cx="0" cy="0"/>
          <a:chOff x="0" y="0"/>
          <a:chExt cx="0" cy="0"/>
        </a:xfrm>
      </p:grpSpPr>
      <p:sp>
        <p:nvSpPr>
          <p:cNvPr id="585" name="Google Shape;585;p33"/>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86" name="Google Shape;586;p33"/>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587" name="Google Shape;587;p33"/>
          <p:cNvSpPr/>
          <p:nvPr>
            <p:ph idx="2" type="pic"/>
          </p:nvPr>
        </p:nvSpPr>
        <p:spPr>
          <a:xfrm>
            <a:off x="5457500" y="0"/>
            <a:ext cx="3686400" cy="5143500"/>
          </a:xfrm>
          <a:prstGeom prst="rect">
            <a:avLst/>
          </a:prstGeom>
          <a:noFill/>
          <a:ln>
            <a:noFill/>
          </a:ln>
        </p:spPr>
      </p:sp>
      <p:sp>
        <p:nvSpPr>
          <p:cNvPr id="588" name="Google Shape;588;p33"/>
          <p:cNvSpPr txBox="1"/>
          <p:nvPr>
            <p:ph idx="1" type="body"/>
          </p:nvPr>
        </p:nvSpPr>
        <p:spPr>
          <a:xfrm>
            <a:off x="115025" y="1743625"/>
            <a:ext cx="2094000" cy="28647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lgn="l">
              <a:lnSpc>
                <a:spcPct val="115000"/>
              </a:lnSpc>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lgn="l">
              <a:lnSpc>
                <a:spcPct val="115000"/>
              </a:lnSpc>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lgn="l">
              <a:lnSpc>
                <a:spcPct val="115000"/>
              </a:lnSpc>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lgn="l">
              <a:lnSpc>
                <a:spcPct val="115000"/>
              </a:lnSpc>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lgn="l">
              <a:lnSpc>
                <a:spcPct val="115000"/>
              </a:lnSpc>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lgn="l">
              <a:lnSpc>
                <a:spcPct val="115000"/>
              </a:lnSpc>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lgn="l">
              <a:lnSpc>
                <a:spcPct val="115000"/>
              </a:lnSpc>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lgn="l">
              <a:lnSpc>
                <a:spcPct val="115000"/>
              </a:lnSpc>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589" name="Google Shape;589;p33"/>
          <p:cNvSpPr txBox="1"/>
          <p:nvPr>
            <p:ph idx="3" type="body"/>
          </p:nvPr>
        </p:nvSpPr>
        <p:spPr>
          <a:xfrm>
            <a:off x="2276600" y="1743625"/>
            <a:ext cx="2904900" cy="28647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l">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l">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l">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l">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l">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l">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l">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l">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590" name="Google Shape;590;p33"/>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91" name="Google Shape;591;p33"/>
          <p:cNvSpPr txBox="1"/>
          <p:nvPr>
            <p:ph idx="4" type="title"/>
          </p:nvPr>
        </p:nvSpPr>
        <p:spPr>
          <a:xfrm>
            <a:off x="115025" y="502775"/>
            <a:ext cx="5125500" cy="1200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592" name="Google Shape;592;p33"/>
          <p:cNvSpPr txBox="1"/>
          <p:nvPr>
            <p:ph idx="5"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593" name="Shape 593"/>
        <p:cNvGrpSpPr/>
        <p:nvPr/>
      </p:nvGrpSpPr>
      <p:grpSpPr>
        <a:xfrm>
          <a:off x="0" y="0"/>
          <a:ext cx="0" cy="0"/>
          <a:chOff x="0" y="0"/>
          <a:chExt cx="0" cy="0"/>
        </a:xfrm>
      </p:grpSpPr>
      <p:grpSp>
        <p:nvGrpSpPr>
          <p:cNvPr id="594" name="Google Shape;594;p34"/>
          <p:cNvGrpSpPr/>
          <p:nvPr/>
        </p:nvGrpSpPr>
        <p:grpSpPr>
          <a:xfrm>
            <a:off x="7704171" y="1036593"/>
            <a:ext cx="1439893" cy="3234395"/>
            <a:chOff x="461225" y="3249175"/>
            <a:chExt cx="1110600" cy="2221578"/>
          </a:xfrm>
        </p:grpSpPr>
        <p:grpSp>
          <p:nvGrpSpPr>
            <p:cNvPr id="595" name="Google Shape;595;p34"/>
            <p:cNvGrpSpPr/>
            <p:nvPr/>
          </p:nvGrpSpPr>
          <p:grpSpPr>
            <a:xfrm>
              <a:off x="831422" y="3249175"/>
              <a:ext cx="740403" cy="2221578"/>
              <a:chOff x="831422" y="3249175"/>
              <a:chExt cx="740403" cy="2221578"/>
            </a:xfrm>
          </p:grpSpPr>
          <p:sp>
            <p:nvSpPr>
              <p:cNvPr id="596" name="Google Shape;596;p34"/>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sp>
            <p:nvSpPr>
              <p:cNvPr id="597" name="Google Shape;597;p34"/>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sp>
            <p:nvSpPr>
              <p:cNvPr id="598" name="Google Shape;598;p34"/>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grpSp>
        <p:grpSp>
          <p:nvGrpSpPr>
            <p:cNvPr id="599" name="Google Shape;599;p34"/>
            <p:cNvGrpSpPr/>
            <p:nvPr/>
          </p:nvGrpSpPr>
          <p:grpSpPr>
            <a:xfrm>
              <a:off x="461225" y="3619500"/>
              <a:ext cx="1110600" cy="370200"/>
              <a:chOff x="461225" y="3249175"/>
              <a:chExt cx="1110600" cy="370200"/>
            </a:xfrm>
          </p:grpSpPr>
          <p:sp>
            <p:nvSpPr>
              <p:cNvPr id="600" name="Google Shape;600;p3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sp>
            <p:nvSpPr>
              <p:cNvPr id="601" name="Google Shape;601;p34"/>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sp>
            <p:nvSpPr>
              <p:cNvPr id="602" name="Google Shape;602;p34"/>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grpSp>
        <p:grpSp>
          <p:nvGrpSpPr>
            <p:cNvPr id="603" name="Google Shape;603;p34"/>
            <p:cNvGrpSpPr/>
            <p:nvPr/>
          </p:nvGrpSpPr>
          <p:grpSpPr>
            <a:xfrm>
              <a:off x="461225" y="3989700"/>
              <a:ext cx="1110600" cy="1110726"/>
              <a:chOff x="461225" y="3249175"/>
              <a:chExt cx="1110600" cy="1110726"/>
            </a:xfrm>
          </p:grpSpPr>
          <p:sp>
            <p:nvSpPr>
              <p:cNvPr id="604" name="Google Shape;604;p34"/>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sp>
            <p:nvSpPr>
              <p:cNvPr id="605" name="Google Shape;605;p34"/>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sp>
            <p:nvSpPr>
              <p:cNvPr id="606" name="Google Shape;606;p34"/>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grpSp>
        <p:grpSp>
          <p:nvGrpSpPr>
            <p:cNvPr id="607" name="Google Shape;607;p34"/>
            <p:cNvGrpSpPr/>
            <p:nvPr/>
          </p:nvGrpSpPr>
          <p:grpSpPr>
            <a:xfrm>
              <a:off x="831422" y="4360025"/>
              <a:ext cx="370203" cy="740520"/>
              <a:chOff x="831422" y="3249175"/>
              <a:chExt cx="370203" cy="740520"/>
            </a:xfrm>
          </p:grpSpPr>
          <p:sp>
            <p:nvSpPr>
              <p:cNvPr id="608" name="Google Shape;608;p34"/>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sp>
            <p:nvSpPr>
              <p:cNvPr id="609" name="Google Shape;609;p34"/>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ExtraLight"/>
                  <a:ea typeface="Sora ExtraLight"/>
                  <a:cs typeface="Sora ExtraLight"/>
                  <a:sym typeface="Sora ExtraLight"/>
                </a:endParaRPr>
              </a:p>
            </p:txBody>
          </p:sp>
        </p:grpSp>
      </p:grpSp>
      <p:sp>
        <p:nvSpPr>
          <p:cNvPr id="610" name="Google Shape;610;p34"/>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11" name="Google Shape;611;p34"/>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12" name="Google Shape;612;p34"/>
          <p:cNvSpPr txBox="1"/>
          <p:nvPr>
            <p:ph idx="2" type="title"/>
          </p:nvPr>
        </p:nvSpPr>
        <p:spPr>
          <a:xfrm>
            <a:off x="115025" y="502775"/>
            <a:ext cx="6055500" cy="840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solidFill>
                  <a:schemeClr val="dk2"/>
                </a:solidFill>
              </a:defRPr>
            </a:lvl1pPr>
            <a:lvl2pPr lvl="1" algn="l">
              <a:lnSpc>
                <a:spcPct val="115000"/>
              </a:lnSpc>
              <a:spcBef>
                <a:spcPts val="0"/>
              </a:spcBef>
              <a:spcAft>
                <a:spcPts val="0"/>
              </a:spcAft>
              <a:buSzPts val="3000"/>
              <a:buNone/>
              <a:defRPr sz="3600">
                <a:solidFill>
                  <a:schemeClr val="dk2"/>
                </a:solidFill>
              </a:defRPr>
            </a:lvl2pPr>
            <a:lvl3pPr lvl="2" algn="l">
              <a:lnSpc>
                <a:spcPct val="115000"/>
              </a:lnSpc>
              <a:spcBef>
                <a:spcPts val="0"/>
              </a:spcBef>
              <a:spcAft>
                <a:spcPts val="0"/>
              </a:spcAft>
              <a:buSzPts val="3000"/>
              <a:buNone/>
              <a:defRPr sz="3600">
                <a:solidFill>
                  <a:schemeClr val="dk2"/>
                </a:solidFill>
              </a:defRPr>
            </a:lvl3pPr>
            <a:lvl4pPr lvl="3" algn="l">
              <a:lnSpc>
                <a:spcPct val="115000"/>
              </a:lnSpc>
              <a:spcBef>
                <a:spcPts val="0"/>
              </a:spcBef>
              <a:spcAft>
                <a:spcPts val="0"/>
              </a:spcAft>
              <a:buSzPts val="3000"/>
              <a:buNone/>
              <a:defRPr sz="3600">
                <a:solidFill>
                  <a:schemeClr val="dk2"/>
                </a:solidFill>
              </a:defRPr>
            </a:lvl4pPr>
            <a:lvl5pPr lvl="4" algn="l">
              <a:lnSpc>
                <a:spcPct val="115000"/>
              </a:lnSpc>
              <a:spcBef>
                <a:spcPts val="0"/>
              </a:spcBef>
              <a:spcAft>
                <a:spcPts val="0"/>
              </a:spcAft>
              <a:buSzPts val="3000"/>
              <a:buNone/>
              <a:defRPr sz="3600">
                <a:solidFill>
                  <a:schemeClr val="dk2"/>
                </a:solidFill>
              </a:defRPr>
            </a:lvl5pPr>
            <a:lvl6pPr lvl="5" algn="l">
              <a:lnSpc>
                <a:spcPct val="115000"/>
              </a:lnSpc>
              <a:spcBef>
                <a:spcPts val="0"/>
              </a:spcBef>
              <a:spcAft>
                <a:spcPts val="0"/>
              </a:spcAft>
              <a:buSzPts val="3000"/>
              <a:buNone/>
              <a:defRPr sz="3600">
                <a:solidFill>
                  <a:schemeClr val="dk2"/>
                </a:solidFill>
              </a:defRPr>
            </a:lvl6pPr>
            <a:lvl7pPr lvl="6" algn="l">
              <a:lnSpc>
                <a:spcPct val="115000"/>
              </a:lnSpc>
              <a:spcBef>
                <a:spcPts val="0"/>
              </a:spcBef>
              <a:spcAft>
                <a:spcPts val="0"/>
              </a:spcAft>
              <a:buSzPts val="3000"/>
              <a:buNone/>
              <a:defRPr sz="3600">
                <a:solidFill>
                  <a:schemeClr val="dk2"/>
                </a:solidFill>
              </a:defRPr>
            </a:lvl7pPr>
            <a:lvl8pPr lvl="7" algn="l">
              <a:lnSpc>
                <a:spcPct val="115000"/>
              </a:lnSpc>
              <a:spcBef>
                <a:spcPts val="0"/>
              </a:spcBef>
              <a:spcAft>
                <a:spcPts val="0"/>
              </a:spcAft>
              <a:buSzPts val="3000"/>
              <a:buNone/>
              <a:defRPr sz="3600">
                <a:solidFill>
                  <a:schemeClr val="dk2"/>
                </a:solidFill>
              </a:defRPr>
            </a:lvl8pPr>
            <a:lvl9pPr lvl="8" algn="l">
              <a:lnSpc>
                <a:spcPct val="115000"/>
              </a:lnSpc>
              <a:spcBef>
                <a:spcPts val="0"/>
              </a:spcBef>
              <a:spcAft>
                <a:spcPts val="0"/>
              </a:spcAft>
              <a:buSzPts val="3000"/>
              <a:buNone/>
              <a:defRPr sz="3600">
                <a:solidFill>
                  <a:schemeClr val="dk2"/>
                </a:solidFill>
              </a:defRPr>
            </a:lvl9pPr>
          </a:lstStyle>
          <a:p/>
        </p:txBody>
      </p:sp>
      <p:sp>
        <p:nvSpPr>
          <p:cNvPr id="613" name="Google Shape;613;p34"/>
          <p:cNvSpPr txBox="1"/>
          <p:nvPr>
            <p:ph idx="3" type="title"/>
          </p:nvPr>
        </p:nvSpPr>
        <p:spPr>
          <a:xfrm>
            <a:off x="115025" y="1904100"/>
            <a:ext cx="1834500" cy="5202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3000"/>
              <a:buNone/>
              <a:defRPr sz="1200">
                <a:solidFill>
                  <a:schemeClr val="accent3"/>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2"/>
              </a:buClr>
              <a:buSzPts val="3000"/>
              <a:buNone/>
              <a:defRPr>
                <a:solidFill>
                  <a:schemeClr val="accent2"/>
                </a:solidFill>
              </a:defRPr>
            </a:lvl2pPr>
            <a:lvl3pPr lvl="2" algn="l">
              <a:lnSpc>
                <a:spcPct val="100000"/>
              </a:lnSpc>
              <a:spcBef>
                <a:spcPts val="0"/>
              </a:spcBef>
              <a:spcAft>
                <a:spcPts val="0"/>
              </a:spcAft>
              <a:buClr>
                <a:schemeClr val="accent2"/>
              </a:buClr>
              <a:buSzPts val="3000"/>
              <a:buNone/>
              <a:defRPr>
                <a:solidFill>
                  <a:schemeClr val="accent2"/>
                </a:solidFill>
              </a:defRPr>
            </a:lvl3pPr>
            <a:lvl4pPr lvl="3" algn="l">
              <a:lnSpc>
                <a:spcPct val="100000"/>
              </a:lnSpc>
              <a:spcBef>
                <a:spcPts val="0"/>
              </a:spcBef>
              <a:spcAft>
                <a:spcPts val="0"/>
              </a:spcAft>
              <a:buClr>
                <a:schemeClr val="accent2"/>
              </a:buClr>
              <a:buSzPts val="3000"/>
              <a:buNone/>
              <a:defRPr>
                <a:solidFill>
                  <a:schemeClr val="accent2"/>
                </a:solidFill>
              </a:defRPr>
            </a:lvl4pPr>
            <a:lvl5pPr lvl="4" algn="l">
              <a:lnSpc>
                <a:spcPct val="100000"/>
              </a:lnSpc>
              <a:spcBef>
                <a:spcPts val="0"/>
              </a:spcBef>
              <a:spcAft>
                <a:spcPts val="0"/>
              </a:spcAft>
              <a:buClr>
                <a:schemeClr val="accent2"/>
              </a:buClr>
              <a:buSzPts val="3000"/>
              <a:buNone/>
              <a:defRPr>
                <a:solidFill>
                  <a:schemeClr val="accent2"/>
                </a:solidFill>
              </a:defRPr>
            </a:lvl5pPr>
            <a:lvl6pPr lvl="5" algn="l">
              <a:lnSpc>
                <a:spcPct val="100000"/>
              </a:lnSpc>
              <a:spcBef>
                <a:spcPts val="0"/>
              </a:spcBef>
              <a:spcAft>
                <a:spcPts val="0"/>
              </a:spcAft>
              <a:buClr>
                <a:schemeClr val="accent2"/>
              </a:buClr>
              <a:buSzPts val="3000"/>
              <a:buNone/>
              <a:defRPr>
                <a:solidFill>
                  <a:schemeClr val="accent2"/>
                </a:solidFill>
              </a:defRPr>
            </a:lvl6pPr>
            <a:lvl7pPr lvl="6" algn="l">
              <a:lnSpc>
                <a:spcPct val="100000"/>
              </a:lnSpc>
              <a:spcBef>
                <a:spcPts val="0"/>
              </a:spcBef>
              <a:spcAft>
                <a:spcPts val="0"/>
              </a:spcAft>
              <a:buClr>
                <a:schemeClr val="accent2"/>
              </a:buClr>
              <a:buSzPts val="3000"/>
              <a:buNone/>
              <a:defRPr>
                <a:solidFill>
                  <a:schemeClr val="accent2"/>
                </a:solidFill>
              </a:defRPr>
            </a:lvl7pPr>
            <a:lvl8pPr lvl="7" algn="l">
              <a:lnSpc>
                <a:spcPct val="100000"/>
              </a:lnSpc>
              <a:spcBef>
                <a:spcPts val="0"/>
              </a:spcBef>
              <a:spcAft>
                <a:spcPts val="0"/>
              </a:spcAft>
              <a:buClr>
                <a:schemeClr val="accent2"/>
              </a:buClr>
              <a:buSzPts val="3000"/>
              <a:buNone/>
              <a:defRPr>
                <a:solidFill>
                  <a:schemeClr val="accent2"/>
                </a:solidFill>
              </a:defRPr>
            </a:lvl8pPr>
            <a:lvl9pPr lvl="8" algn="l">
              <a:lnSpc>
                <a:spcPct val="100000"/>
              </a:lnSpc>
              <a:spcBef>
                <a:spcPts val="0"/>
              </a:spcBef>
              <a:spcAft>
                <a:spcPts val="0"/>
              </a:spcAft>
              <a:buClr>
                <a:schemeClr val="accent2"/>
              </a:buClr>
              <a:buSzPts val="3000"/>
              <a:buNone/>
              <a:defRPr>
                <a:solidFill>
                  <a:schemeClr val="accent2"/>
                </a:solidFill>
              </a:defRPr>
            </a:lvl9pPr>
          </a:lstStyle>
          <a:p/>
        </p:txBody>
      </p:sp>
      <p:sp>
        <p:nvSpPr>
          <p:cNvPr id="614" name="Google Shape;614;p34"/>
          <p:cNvSpPr txBox="1"/>
          <p:nvPr>
            <p:ph idx="4" type="title"/>
          </p:nvPr>
        </p:nvSpPr>
        <p:spPr>
          <a:xfrm>
            <a:off x="2634200" y="1904100"/>
            <a:ext cx="1834500" cy="5202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3000"/>
              <a:buNone/>
              <a:defRPr sz="1200">
                <a:solidFill>
                  <a:schemeClr val="lt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lt2"/>
              </a:buClr>
              <a:buSzPts val="3000"/>
              <a:buNone/>
              <a:defRPr>
                <a:solidFill>
                  <a:schemeClr val="lt2"/>
                </a:solidFill>
              </a:defRPr>
            </a:lvl2pPr>
            <a:lvl3pPr lvl="2" algn="l">
              <a:lnSpc>
                <a:spcPct val="100000"/>
              </a:lnSpc>
              <a:spcBef>
                <a:spcPts val="0"/>
              </a:spcBef>
              <a:spcAft>
                <a:spcPts val="0"/>
              </a:spcAft>
              <a:buClr>
                <a:schemeClr val="lt2"/>
              </a:buClr>
              <a:buSzPts val="3000"/>
              <a:buNone/>
              <a:defRPr>
                <a:solidFill>
                  <a:schemeClr val="lt2"/>
                </a:solidFill>
              </a:defRPr>
            </a:lvl3pPr>
            <a:lvl4pPr lvl="3" algn="l">
              <a:lnSpc>
                <a:spcPct val="100000"/>
              </a:lnSpc>
              <a:spcBef>
                <a:spcPts val="0"/>
              </a:spcBef>
              <a:spcAft>
                <a:spcPts val="0"/>
              </a:spcAft>
              <a:buClr>
                <a:schemeClr val="lt2"/>
              </a:buClr>
              <a:buSzPts val="3000"/>
              <a:buNone/>
              <a:defRPr>
                <a:solidFill>
                  <a:schemeClr val="lt2"/>
                </a:solidFill>
              </a:defRPr>
            </a:lvl4pPr>
            <a:lvl5pPr lvl="4" algn="l">
              <a:lnSpc>
                <a:spcPct val="100000"/>
              </a:lnSpc>
              <a:spcBef>
                <a:spcPts val="0"/>
              </a:spcBef>
              <a:spcAft>
                <a:spcPts val="0"/>
              </a:spcAft>
              <a:buClr>
                <a:schemeClr val="lt2"/>
              </a:buClr>
              <a:buSzPts val="3000"/>
              <a:buNone/>
              <a:defRPr>
                <a:solidFill>
                  <a:schemeClr val="lt2"/>
                </a:solidFill>
              </a:defRPr>
            </a:lvl5pPr>
            <a:lvl6pPr lvl="5" algn="l">
              <a:lnSpc>
                <a:spcPct val="100000"/>
              </a:lnSpc>
              <a:spcBef>
                <a:spcPts val="0"/>
              </a:spcBef>
              <a:spcAft>
                <a:spcPts val="0"/>
              </a:spcAft>
              <a:buClr>
                <a:schemeClr val="lt2"/>
              </a:buClr>
              <a:buSzPts val="3000"/>
              <a:buNone/>
              <a:defRPr>
                <a:solidFill>
                  <a:schemeClr val="lt2"/>
                </a:solidFill>
              </a:defRPr>
            </a:lvl6pPr>
            <a:lvl7pPr lvl="6" algn="l">
              <a:lnSpc>
                <a:spcPct val="100000"/>
              </a:lnSpc>
              <a:spcBef>
                <a:spcPts val="0"/>
              </a:spcBef>
              <a:spcAft>
                <a:spcPts val="0"/>
              </a:spcAft>
              <a:buClr>
                <a:schemeClr val="lt2"/>
              </a:buClr>
              <a:buSzPts val="3000"/>
              <a:buNone/>
              <a:defRPr>
                <a:solidFill>
                  <a:schemeClr val="lt2"/>
                </a:solidFill>
              </a:defRPr>
            </a:lvl7pPr>
            <a:lvl8pPr lvl="7" algn="l">
              <a:lnSpc>
                <a:spcPct val="100000"/>
              </a:lnSpc>
              <a:spcBef>
                <a:spcPts val="0"/>
              </a:spcBef>
              <a:spcAft>
                <a:spcPts val="0"/>
              </a:spcAft>
              <a:buClr>
                <a:schemeClr val="lt2"/>
              </a:buClr>
              <a:buSzPts val="3000"/>
              <a:buNone/>
              <a:defRPr>
                <a:solidFill>
                  <a:schemeClr val="lt2"/>
                </a:solidFill>
              </a:defRPr>
            </a:lvl8pPr>
            <a:lvl9pPr lvl="8" algn="l">
              <a:lnSpc>
                <a:spcPct val="100000"/>
              </a:lnSpc>
              <a:spcBef>
                <a:spcPts val="0"/>
              </a:spcBef>
              <a:spcAft>
                <a:spcPts val="0"/>
              </a:spcAft>
              <a:buClr>
                <a:schemeClr val="lt2"/>
              </a:buClr>
              <a:buSzPts val="3000"/>
              <a:buNone/>
              <a:defRPr>
                <a:solidFill>
                  <a:schemeClr val="lt2"/>
                </a:solidFill>
              </a:defRPr>
            </a:lvl9pPr>
          </a:lstStyle>
          <a:p/>
        </p:txBody>
      </p:sp>
      <p:sp>
        <p:nvSpPr>
          <p:cNvPr id="615" name="Google Shape;615;p34"/>
          <p:cNvSpPr txBox="1"/>
          <p:nvPr>
            <p:ph idx="5" type="title"/>
          </p:nvPr>
        </p:nvSpPr>
        <p:spPr>
          <a:xfrm>
            <a:off x="5169188" y="1904100"/>
            <a:ext cx="1834500" cy="5202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3000"/>
              <a:buNone/>
              <a:defRPr sz="1200">
                <a:solidFill>
                  <a:schemeClr val="accent6"/>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6"/>
              </a:buClr>
              <a:buSzPts val="3000"/>
              <a:buNone/>
              <a:defRPr>
                <a:solidFill>
                  <a:schemeClr val="accent6"/>
                </a:solidFill>
              </a:defRPr>
            </a:lvl2pPr>
            <a:lvl3pPr lvl="2" algn="l">
              <a:lnSpc>
                <a:spcPct val="100000"/>
              </a:lnSpc>
              <a:spcBef>
                <a:spcPts val="0"/>
              </a:spcBef>
              <a:spcAft>
                <a:spcPts val="0"/>
              </a:spcAft>
              <a:buClr>
                <a:schemeClr val="accent6"/>
              </a:buClr>
              <a:buSzPts val="3000"/>
              <a:buNone/>
              <a:defRPr>
                <a:solidFill>
                  <a:schemeClr val="accent6"/>
                </a:solidFill>
              </a:defRPr>
            </a:lvl3pPr>
            <a:lvl4pPr lvl="3" algn="l">
              <a:lnSpc>
                <a:spcPct val="100000"/>
              </a:lnSpc>
              <a:spcBef>
                <a:spcPts val="0"/>
              </a:spcBef>
              <a:spcAft>
                <a:spcPts val="0"/>
              </a:spcAft>
              <a:buClr>
                <a:schemeClr val="accent6"/>
              </a:buClr>
              <a:buSzPts val="3000"/>
              <a:buNone/>
              <a:defRPr>
                <a:solidFill>
                  <a:schemeClr val="accent6"/>
                </a:solidFill>
              </a:defRPr>
            </a:lvl4pPr>
            <a:lvl5pPr lvl="4" algn="l">
              <a:lnSpc>
                <a:spcPct val="100000"/>
              </a:lnSpc>
              <a:spcBef>
                <a:spcPts val="0"/>
              </a:spcBef>
              <a:spcAft>
                <a:spcPts val="0"/>
              </a:spcAft>
              <a:buClr>
                <a:schemeClr val="accent6"/>
              </a:buClr>
              <a:buSzPts val="3000"/>
              <a:buNone/>
              <a:defRPr>
                <a:solidFill>
                  <a:schemeClr val="accent6"/>
                </a:solidFill>
              </a:defRPr>
            </a:lvl5pPr>
            <a:lvl6pPr lvl="5" algn="l">
              <a:lnSpc>
                <a:spcPct val="100000"/>
              </a:lnSpc>
              <a:spcBef>
                <a:spcPts val="0"/>
              </a:spcBef>
              <a:spcAft>
                <a:spcPts val="0"/>
              </a:spcAft>
              <a:buClr>
                <a:schemeClr val="accent6"/>
              </a:buClr>
              <a:buSzPts val="3000"/>
              <a:buNone/>
              <a:defRPr>
                <a:solidFill>
                  <a:schemeClr val="accent6"/>
                </a:solidFill>
              </a:defRPr>
            </a:lvl6pPr>
            <a:lvl7pPr lvl="6" algn="l">
              <a:lnSpc>
                <a:spcPct val="100000"/>
              </a:lnSpc>
              <a:spcBef>
                <a:spcPts val="0"/>
              </a:spcBef>
              <a:spcAft>
                <a:spcPts val="0"/>
              </a:spcAft>
              <a:buClr>
                <a:schemeClr val="accent6"/>
              </a:buClr>
              <a:buSzPts val="3000"/>
              <a:buNone/>
              <a:defRPr>
                <a:solidFill>
                  <a:schemeClr val="accent6"/>
                </a:solidFill>
              </a:defRPr>
            </a:lvl7pPr>
            <a:lvl8pPr lvl="7" algn="l">
              <a:lnSpc>
                <a:spcPct val="100000"/>
              </a:lnSpc>
              <a:spcBef>
                <a:spcPts val="0"/>
              </a:spcBef>
              <a:spcAft>
                <a:spcPts val="0"/>
              </a:spcAft>
              <a:buClr>
                <a:schemeClr val="accent6"/>
              </a:buClr>
              <a:buSzPts val="3000"/>
              <a:buNone/>
              <a:defRPr>
                <a:solidFill>
                  <a:schemeClr val="accent6"/>
                </a:solidFill>
              </a:defRPr>
            </a:lvl8pPr>
            <a:lvl9pPr lvl="8" algn="l">
              <a:lnSpc>
                <a:spcPct val="100000"/>
              </a:lnSpc>
              <a:spcBef>
                <a:spcPts val="0"/>
              </a:spcBef>
              <a:spcAft>
                <a:spcPts val="0"/>
              </a:spcAft>
              <a:buClr>
                <a:schemeClr val="accent6"/>
              </a:buClr>
              <a:buSzPts val="3000"/>
              <a:buNone/>
              <a:defRPr>
                <a:solidFill>
                  <a:schemeClr val="accent6"/>
                </a:solidFill>
              </a:defRPr>
            </a:lvl9pPr>
          </a:lstStyle>
          <a:p/>
        </p:txBody>
      </p:sp>
      <p:sp>
        <p:nvSpPr>
          <p:cNvPr id="616" name="Google Shape;616;p34"/>
          <p:cNvSpPr txBox="1"/>
          <p:nvPr>
            <p:ph idx="1" type="body"/>
          </p:nvPr>
        </p:nvSpPr>
        <p:spPr>
          <a:xfrm>
            <a:off x="115025" y="2487473"/>
            <a:ext cx="1834500" cy="8898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7" name="Google Shape;617;p34"/>
          <p:cNvSpPr txBox="1"/>
          <p:nvPr>
            <p:ph idx="6" type="body"/>
          </p:nvPr>
        </p:nvSpPr>
        <p:spPr>
          <a:xfrm>
            <a:off x="115025" y="3395173"/>
            <a:ext cx="1834500" cy="8898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8" name="Google Shape;618;p34"/>
          <p:cNvSpPr txBox="1"/>
          <p:nvPr>
            <p:ph idx="7" type="body"/>
          </p:nvPr>
        </p:nvSpPr>
        <p:spPr>
          <a:xfrm>
            <a:off x="2634200" y="2487473"/>
            <a:ext cx="1834500" cy="8898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9" name="Google Shape;619;p34"/>
          <p:cNvSpPr txBox="1"/>
          <p:nvPr>
            <p:ph idx="8" type="body"/>
          </p:nvPr>
        </p:nvSpPr>
        <p:spPr>
          <a:xfrm>
            <a:off x="2634200" y="3395173"/>
            <a:ext cx="1834500" cy="8898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0" name="Google Shape;620;p34"/>
          <p:cNvSpPr txBox="1"/>
          <p:nvPr>
            <p:ph idx="9" type="body"/>
          </p:nvPr>
        </p:nvSpPr>
        <p:spPr>
          <a:xfrm>
            <a:off x="5169188" y="2487473"/>
            <a:ext cx="1834500" cy="8898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1" name="Google Shape;621;p34"/>
          <p:cNvSpPr txBox="1"/>
          <p:nvPr>
            <p:ph idx="13" type="body"/>
          </p:nvPr>
        </p:nvSpPr>
        <p:spPr>
          <a:xfrm>
            <a:off x="5169188" y="3395173"/>
            <a:ext cx="1834500" cy="8898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2" name="Google Shape;622;p34"/>
          <p:cNvSpPr txBox="1"/>
          <p:nvPr>
            <p:ph idx="14" type="title"/>
          </p:nvPr>
        </p:nvSpPr>
        <p:spPr>
          <a:xfrm>
            <a:off x="228600" y="4774929"/>
            <a:ext cx="1939200" cy="18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623" name="Shape 623"/>
        <p:cNvGrpSpPr/>
        <p:nvPr/>
      </p:nvGrpSpPr>
      <p:grpSpPr>
        <a:xfrm>
          <a:off x="0" y="0"/>
          <a:ext cx="0" cy="0"/>
          <a:chOff x="0" y="0"/>
          <a:chExt cx="0" cy="0"/>
        </a:xfrm>
      </p:grpSpPr>
      <p:grpSp>
        <p:nvGrpSpPr>
          <p:cNvPr id="624" name="Google Shape;624;p35"/>
          <p:cNvGrpSpPr/>
          <p:nvPr/>
        </p:nvGrpSpPr>
        <p:grpSpPr>
          <a:xfrm>
            <a:off x="0" y="506850"/>
            <a:ext cx="930250" cy="2593175"/>
            <a:chOff x="0" y="506850"/>
            <a:chExt cx="930250" cy="2593175"/>
          </a:xfrm>
        </p:grpSpPr>
        <p:grpSp>
          <p:nvGrpSpPr>
            <p:cNvPr id="625" name="Google Shape;625;p35"/>
            <p:cNvGrpSpPr/>
            <p:nvPr/>
          </p:nvGrpSpPr>
          <p:grpSpPr>
            <a:xfrm>
              <a:off x="0" y="877050"/>
              <a:ext cx="930250" cy="2222975"/>
              <a:chOff x="1233650" y="2421900"/>
              <a:chExt cx="930250" cy="2222975"/>
            </a:xfrm>
          </p:grpSpPr>
          <p:grpSp>
            <p:nvGrpSpPr>
              <p:cNvPr id="626" name="Google Shape;626;p35"/>
              <p:cNvGrpSpPr/>
              <p:nvPr/>
            </p:nvGrpSpPr>
            <p:grpSpPr>
              <a:xfrm>
                <a:off x="1233650" y="2793625"/>
                <a:ext cx="560050" cy="1851250"/>
                <a:chOff x="1381975" y="3249175"/>
                <a:chExt cx="560050" cy="1851250"/>
              </a:xfrm>
            </p:grpSpPr>
            <p:sp>
              <p:nvSpPr>
                <p:cNvPr id="627" name="Google Shape;627;p3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28" name="Google Shape;628;p35"/>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nvGrpSpPr>
                <p:cNvPr id="629" name="Google Shape;629;p35"/>
                <p:cNvGrpSpPr/>
                <p:nvPr/>
              </p:nvGrpSpPr>
              <p:grpSpPr>
                <a:xfrm>
                  <a:off x="1381975" y="3989700"/>
                  <a:ext cx="560050" cy="1110725"/>
                  <a:chOff x="1381975" y="3249175"/>
                  <a:chExt cx="560050" cy="1110725"/>
                </a:xfrm>
              </p:grpSpPr>
              <p:sp>
                <p:nvSpPr>
                  <p:cNvPr id="630" name="Google Shape;630;p35"/>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31" name="Google Shape;631;p3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32" name="Google Shape;632;p35"/>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633" name="Google Shape;633;p35"/>
                <p:cNvGrpSpPr/>
                <p:nvPr/>
              </p:nvGrpSpPr>
              <p:grpSpPr>
                <a:xfrm>
                  <a:off x="1381975" y="4360025"/>
                  <a:ext cx="560050" cy="370200"/>
                  <a:chOff x="1381975" y="3249175"/>
                  <a:chExt cx="560050" cy="370200"/>
                </a:xfrm>
              </p:grpSpPr>
              <p:sp>
                <p:nvSpPr>
                  <p:cNvPr id="634" name="Google Shape;634;p35"/>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35" name="Google Shape;635;p3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636" name="Google Shape;636;p35"/>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637" name="Google Shape;637;p35"/>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638" name="Google Shape;638;p35"/>
          <p:cNvSpPr txBox="1"/>
          <p:nvPr>
            <p:ph type="title"/>
          </p:nvPr>
        </p:nvSpPr>
        <p:spPr>
          <a:xfrm>
            <a:off x="38100" y="319650"/>
            <a:ext cx="1823100" cy="5202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1600">
                <a:solidFill>
                  <a:schemeClr val="accent3"/>
                </a:solidFill>
                <a:latin typeface="IBM Plex Sans Medium"/>
                <a:ea typeface="IBM Plex Sans Medium"/>
                <a:cs typeface="IBM Plex Sans Medium"/>
                <a:sym typeface="IBM Plex Sans Medium"/>
              </a:defRPr>
            </a:lvl1pPr>
            <a:lvl2pPr lvl="1" algn="l">
              <a:lnSpc>
                <a:spcPct val="115000"/>
              </a:lnSpc>
              <a:spcBef>
                <a:spcPts val="0"/>
              </a:spcBef>
              <a:spcAft>
                <a:spcPts val="0"/>
              </a:spcAft>
              <a:buSzPts val="3000"/>
              <a:buNone/>
              <a:defRPr sz="1800">
                <a:solidFill>
                  <a:schemeClr val="accent3"/>
                </a:solidFill>
              </a:defRPr>
            </a:lvl2pPr>
            <a:lvl3pPr lvl="2" algn="l">
              <a:lnSpc>
                <a:spcPct val="115000"/>
              </a:lnSpc>
              <a:spcBef>
                <a:spcPts val="0"/>
              </a:spcBef>
              <a:spcAft>
                <a:spcPts val="0"/>
              </a:spcAft>
              <a:buSzPts val="3000"/>
              <a:buNone/>
              <a:defRPr sz="1800">
                <a:solidFill>
                  <a:schemeClr val="accent3"/>
                </a:solidFill>
              </a:defRPr>
            </a:lvl3pPr>
            <a:lvl4pPr lvl="3" algn="l">
              <a:lnSpc>
                <a:spcPct val="115000"/>
              </a:lnSpc>
              <a:spcBef>
                <a:spcPts val="0"/>
              </a:spcBef>
              <a:spcAft>
                <a:spcPts val="0"/>
              </a:spcAft>
              <a:buSzPts val="3000"/>
              <a:buNone/>
              <a:defRPr sz="1800">
                <a:solidFill>
                  <a:schemeClr val="accent3"/>
                </a:solidFill>
              </a:defRPr>
            </a:lvl4pPr>
            <a:lvl5pPr lvl="4" algn="l">
              <a:lnSpc>
                <a:spcPct val="115000"/>
              </a:lnSpc>
              <a:spcBef>
                <a:spcPts val="0"/>
              </a:spcBef>
              <a:spcAft>
                <a:spcPts val="0"/>
              </a:spcAft>
              <a:buSzPts val="3000"/>
              <a:buNone/>
              <a:defRPr sz="1800">
                <a:solidFill>
                  <a:schemeClr val="accent3"/>
                </a:solidFill>
              </a:defRPr>
            </a:lvl5pPr>
            <a:lvl6pPr lvl="5" algn="l">
              <a:lnSpc>
                <a:spcPct val="115000"/>
              </a:lnSpc>
              <a:spcBef>
                <a:spcPts val="0"/>
              </a:spcBef>
              <a:spcAft>
                <a:spcPts val="0"/>
              </a:spcAft>
              <a:buSzPts val="3000"/>
              <a:buNone/>
              <a:defRPr sz="1800">
                <a:solidFill>
                  <a:schemeClr val="accent3"/>
                </a:solidFill>
              </a:defRPr>
            </a:lvl6pPr>
            <a:lvl7pPr lvl="6" algn="l">
              <a:lnSpc>
                <a:spcPct val="115000"/>
              </a:lnSpc>
              <a:spcBef>
                <a:spcPts val="0"/>
              </a:spcBef>
              <a:spcAft>
                <a:spcPts val="0"/>
              </a:spcAft>
              <a:buSzPts val="3000"/>
              <a:buNone/>
              <a:defRPr sz="1800">
                <a:solidFill>
                  <a:schemeClr val="accent3"/>
                </a:solidFill>
              </a:defRPr>
            </a:lvl7pPr>
            <a:lvl8pPr lvl="7" algn="l">
              <a:lnSpc>
                <a:spcPct val="115000"/>
              </a:lnSpc>
              <a:spcBef>
                <a:spcPts val="0"/>
              </a:spcBef>
              <a:spcAft>
                <a:spcPts val="0"/>
              </a:spcAft>
              <a:buSzPts val="3000"/>
              <a:buNone/>
              <a:defRPr sz="1800">
                <a:solidFill>
                  <a:schemeClr val="accent3"/>
                </a:solidFill>
              </a:defRPr>
            </a:lvl8pPr>
            <a:lvl9pPr lvl="8" algn="l">
              <a:lnSpc>
                <a:spcPct val="115000"/>
              </a:lnSpc>
              <a:spcBef>
                <a:spcPts val="0"/>
              </a:spcBef>
              <a:spcAft>
                <a:spcPts val="0"/>
              </a:spcAft>
              <a:buSzPts val="3000"/>
              <a:buNone/>
              <a:defRPr sz="1800">
                <a:solidFill>
                  <a:schemeClr val="accent3"/>
                </a:solidFill>
              </a:defRPr>
            </a:lvl9pPr>
          </a:lstStyle>
          <a:p/>
        </p:txBody>
      </p:sp>
      <p:sp>
        <p:nvSpPr>
          <p:cNvPr id="639" name="Google Shape;639;p35"/>
          <p:cNvSpPr txBox="1"/>
          <p:nvPr>
            <p:ph idx="1" type="subTitle"/>
          </p:nvPr>
        </p:nvSpPr>
        <p:spPr>
          <a:xfrm>
            <a:off x="2176499" y="319800"/>
            <a:ext cx="3904200" cy="520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dk2"/>
                </a:solidFill>
              </a:defRPr>
            </a:lvl1pPr>
            <a:lvl2pPr lvl="1"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640" name="Google Shape;640;p35"/>
          <p:cNvSpPr txBox="1"/>
          <p:nvPr>
            <p:ph idx="2" type="subTitle"/>
          </p:nvPr>
        </p:nvSpPr>
        <p:spPr>
          <a:xfrm>
            <a:off x="2942250" y="1877700"/>
            <a:ext cx="1564500" cy="45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200">
                <a:solidFill>
                  <a:schemeClr val="dk2"/>
                </a:solidFill>
                <a:latin typeface="IBM Plex Sans Medium"/>
                <a:ea typeface="IBM Plex Sans Medium"/>
                <a:cs typeface="IBM Plex Sans Medium"/>
                <a:sym typeface="IBM Plex Sans Medium"/>
              </a:defRPr>
            </a:lvl1pPr>
            <a:lvl2pPr lvl="1"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1" name="Google Shape;641;p35"/>
          <p:cNvSpPr txBox="1"/>
          <p:nvPr>
            <p:ph idx="3" type="subTitle"/>
          </p:nvPr>
        </p:nvSpPr>
        <p:spPr>
          <a:xfrm>
            <a:off x="1078950" y="2330400"/>
            <a:ext cx="1564500" cy="1644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dk2"/>
                </a:solidFill>
                <a:latin typeface="Sora ExtraLight"/>
                <a:ea typeface="Sora ExtraLight"/>
                <a:cs typeface="Sora ExtraLight"/>
                <a:sym typeface="Sora ExtraLight"/>
              </a:defRPr>
            </a:lvl1pPr>
            <a:lvl2pPr lvl="1"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2" name="Google Shape;642;p35"/>
          <p:cNvSpPr txBox="1"/>
          <p:nvPr>
            <p:ph idx="4" type="subTitle"/>
          </p:nvPr>
        </p:nvSpPr>
        <p:spPr>
          <a:xfrm>
            <a:off x="4798644" y="1877700"/>
            <a:ext cx="1564500" cy="45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200">
                <a:solidFill>
                  <a:schemeClr val="dk2"/>
                </a:solidFill>
                <a:latin typeface="IBM Plex Sans Medium"/>
                <a:ea typeface="IBM Plex Sans Medium"/>
                <a:cs typeface="IBM Plex Sans Medium"/>
                <a:sym typeface="IBM Plex Sans Medium"/>
              </a:defRPr>
            </a:lvl1pPr>
            <a:lvl2pPr lvl="1"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3" name="Google Shape;643;p35"/>
          <p:cNvSpPr txBox="1"/>
          <p:nvPr>
            <p:ph idx="5" type="subTitle"/>
          </p:nvPr>
        </p:nvSpPr>
        <p:spPr>
          <a:xfrm>
            <a:off x="2942257" y="2330400"/>
            <a:ext cx="1564500" cy="1644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dk2"/>
                </a:solidFill>
                <a:latin typeface="Sora ExtraLight"/>
                <a:ea typeface="Sora ExtraLight"/>
                <a:cs typeface="Sora ExtraLight"/>
                <a:sym typeface="Sora ExtraLight"/>
              </a:defRPr>
            </a:lvl1pPr>
            <a:lvl2pPr lvl="1"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4" name="Google Shape;644;p35"/>
          <p:cNvSpPr txBox="1"/>
          <p:nvPr>
            <p:ph idx="6" type="subTitle"/>
          </p:nvPr>
        </p:nvSpPr>
        <p:spPr>
          <a:xfrm>
            <a:off x="6671581" y="1877700"/>
            <a:ext cx="1564500" cy="45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200">
                <a:solidFill>
                  <a:schemeClr val="dk2"/>
                </a:solidFill>
                <a:latin typeface="IBM Plex Sans Medium"/>
                <a:ea typeface="IBM Plex Sans Medium"/>
                <a:cs typeface="IBM Plex Sans Medium"/>
                <a:sym typeface="IBM Plex Sans Medium"/>
              </a:defRPr>
            </a:lvl1pPr>
            <a:lvl2pPr lvl="1"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5" name="Google Shape;645;p35"/>
          <p:cNvSpPr txBox="1"/>
          <p:nvPr>
            <p:ph idx="7" type="subTitle"/>
          </p:nvPr>
        </p:nvSpPr>
        <p:spPr>
          <a:xfrm>
            <a:off x="4798647" y="2330400"/>
            <a:ext cx="1564500" cy="1644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dk2"/>
                </a:solidFill>
                <a:latin typeface="Sora ExtraLight"/>
                <a:ea typeface="Sora ExtraLight"/>
                <a:cs typeface="Sora ExtraLight"/>
                <a:sym typeface="Sora ExtraLight"/>
              </a:defRPr>
            </a:lvl1pPr>
            <a:lvl2pPr lvl="1"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646" name="Google Shape;646;p35"/>
          <p:cNvGrpSpPr/>
          <p:nvPr/>
        </p:nvGrpSpPr>
        <p:grpSpPr>
          <a:xfrm rot="5400000">
            <a:off x="7381575" y="-838700"/>
            <a:ext cx="930250" cy="2591775"/>
            <a:chOff x="0" y="508250"/>
            <a:chExt cx="930250" cy="2591775"/>
          </a:xfrm>
        </p:grpSpPr>
        <p:grpSp>
          <p:nvGrpSpPr>
            <p:cNvPr id="647" name="Google Shape;647;p35"/>
            <p:cNvGrpSpPr/>
            <p:nvPr/>
          </p:nvGrpSpPr>
          <p:grpSpPr>
            <a:xfrm>
              <a:off x="0" y="877050"/>
              <a:ext cx="930250" cy="2222975"/>
              <a:chOff x="1233650" y="2421900"/>
              <a:chExt cx="930250" cy="2222975"/>
            </a:xfrm>
          </p:grpSpPr>
          <p:grpSp>
            <p:nvGrpSpPr>
              <p:cNvPr id="648" name="Google Shape;648;p35"/>
              <p:cNvGrpSpPr/>
              <p:nvPr/>
            </p:nvGrpSpPr>
            <p:grpSpPr>
              <a:xfrm>
                <a:off x="1233650" y="2793625"/>
                <a:ext cx="930250" cy="1851250"/>
                <a:chOff x="1381975" y="3249175"/>
                <a:chExt cx="930250" cy="1851250"/>
              </a:xfrm>
            </p:grpSpPr>
            <p:grpSp>
              <p:nvGrpSpPr>
                <p:cNvPr id="649" name="Google Shape;649;p35"/>
                <p:cNvGrpSpPr/>
                <p:nvPr/>
              </p:nvGrpSpPr>
              <p:grpSpPr>
                <a:xfrm>
                  <a:off x="1571825" y="3249175"/>
                  <a:ext cx="740400" cy="370200"/>
                  <a:chOff x="1571825" y="3249175"/>
                  <a:chExt cx="740400" cy="370200"/>
                </a:xfrm>
              </p:grpSpPr>
              <p:sp>
                <p:nvSpPr>
                  <p:cNvPr id="650" name="Google Shape;650;p3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51" name="Google Shape;651;p35"/>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652" name="Google Shape;652;p35"/>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nvGrpSpPr>
                <p:cNvPr id="653" name="Google Shape;653;p35"/>
                <p:cNvGrpSpPr/>
                <p:nvPr/>
              </p:nvGrpSpPr>
              <p:grpSpPr>
                <a:xfrm>
                  <a:off x="1381975" y="3989700"/>
                  <a:ext cx="560050" cy="1110725"/>
                  <a:chOff x="1381975" y="3249175"/>
                  <a:chExt cx="560050" cy="1110725"/>
                </a:xfrm>
              </p:grpSpPr>
              <p:sp>
                <p:nvSpPr>
                  <p:cNvPr id="654" name="Google Shape;654;p35"/>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55" name="Google Shape;655;p3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56" name="Google Shape;656;p35"/>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657" name="Google Shape;657;p35"/>
                <p:cNvGrpSpPr/>
                <p:nvPr/>
              </p:nvGrpSpPr>
              <p:grpSpPr>
                <a:xfrm>
                  <a:off x="1381975" y="4360025"/>
                  <a:ext cx="560050" cy="370200"/>
                  <a:chOff x="1381975" y="3249175"/>
                  <a:chExt cx="560050" cy="370200"/>
                </a:xfrm>
              </p:grpSpPr>
              <p:sp>
                <p:nvSpPr>
                  <p:cNvPr id="658" name="Google Shape;658;p35"/>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59" name="Google Shape;659;p3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660" name="Google Shape;660;p35"/>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661" name="Google Shape;661;p35"/>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662" name="Google Shape;662;p35"/>
          <p:cNvSpPr txBox="1"/>
          <p:nvPr>
            <p:ph idx="8" type="subTitle"/>
          </p:nvPr>
        </p:nvSpPr>
        <p:spPr>
          <a:xfrm>
            <a:off x="6671579" y="2330400"/>
            <a:ext cx="1564500" cy="1644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dk2"/>
                </a:solidFill>
                <a:latin typeface="Sora ExtraLight"/>
                <a:ea typeface="Sora ExtraLight"/>
                <a:cs typeface="Sora ExtraLight"/>
                <a:sym typeface="Sora ExtraLight"/>
              </a:defRPr>
            </a:lvl1pPr>
            <a:lvl2pPr lvl="1"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63" name="Google Shape;663;p35"/>
          <p:cNvSpPr txBox="1"/>
          <p:nvPr>
            <p:ph idx="9"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664" name="Google Shape;664;p35"/>
          <p:cNvCxnSpPr/>
          <p:nvPr/>
        </p:nvCxnSpPr>
        <p:spPr>
          <a:xfrm>
            <a:off x="1865850" y="392700"/>
            <a:ext cx="0" cy="390300"/>
          </a:xfrm>
          <a:prstGeom prst="straightConnector1">
            <a:avLst/>
          </a:prstGeom>
          <a:noFill/>
          <a:ln cap="flat" cmpd="sng" w="19050">
            <a:solidFill>
              <a:schemeClr val="accent3"/>
            </a:solidFill>
            <a:prstDash val="solid"/>
            <a:round/>
            <a:headEnd len="sm" w="sm" type="none"/>
            <a:tailEnd len="sm" w="sm" type="none"/>
          </a:ln>
        </p:spPr>
      </p:cxnSp>
      <p:sp>
        <p:nvSpPr>
          <p:cNvPr id="665" name="Google Shape;665;p35"/>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66" name="Google Shape;666;p35"/>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67" name="Google Shape;667;p35"/>
          <p:cNvSpPr txBox="1"/>
          <p:nvPr>
            <p:ph idx="13" type="subTitle"/>
          </p:nvPr>
        </p:nvSpPr>
        <p:spPr>
          <a:xfrm>
            <a:off x="1078938" y="1877700"/>
            <a:ext cx="1564500" cy="45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200">
                <a:solidFill>
                  <a:schemeClr val="dk2"/>
                </a:solidFill>
                <a:latin typeface="IBM Plex Sans Medium"/>
                <a:ea typeface="IBM Plex Sans Medium"/>
                <a:cs typeface="IBM Plex Sans Medium"/>
                <a:sym typeface="IBM Plex Sans Medium"/>
              </a:defRPr>
            </a:lvl1pPr>
            <a:lvl2pPr lvl="1"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lnSpc>
                <a:spcPct val="115000"/>
              </a:lnSpc>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68" name="Google Shape;668;p35"/>
          <p:cNvSpPr txBox="1"/>
          <p:nvPr>
            <p:ph idx="14" type="title"/>
          </p:nvPr>
        </p:nvSpPr>
        <p:spPr>
          <a:xfrm>
            <a:off x="3484500" y="1377875"/>
            <a:ext cx="473100" cy="39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3"/>
              </a:buClr>
              <a:buSzPts val="1800"/>
              <a:buFont typeface="IBM Plex Sans"/>
              <a:buNone/>
              <a:defRPr sz="1800">
                <a:solidFill>
                  <a:schemeClr val="accent3"/>
                </a:solidFill>
              </a:defRPr>
            </a:lvl1pPr>
            <a:lvl2pPr lvl="1" algn="ctr">
              <a:lnSpc>
                <a:spcPct val="100000"/>
              </a:lnSpc>
              <a:spcBef>
                <a:spcPts val="0"/>
              </a:spcBef>
              <a:spcAft>
                <a:spcPts val="0"/>
              </a:spcAft>
              <a:buClr>
                <a:schemeClr val="accent3"/>
              </a:buClr>
              <a:buSzPts val="3000"/>
              <a:buNone/>
              <a:defRPr>
                <a:solidFill>
                  <a:schemeClr val="accent3"/>
                </a:solidFill>
              </a:defRPr>
            </a:lvl2pPr>
            <a:lvl3pPr lvl="2" algn="ctr">
              <a:lnSpc>
                <a:spcPct val="100000"/>
              </a:lnSpc>
              <a:spcBef>
                <a:spcPts val="0"/>
              </a:spcBef>
              <a:spcAft>
                <a:spcPts val="0"/>
              </a:spcAft>
              <a:buClr>
                <a:schemeClr val="accent3"/>
              </a:buClr>
              <a:buSzPts val="3000"/>
              <a:buNone/>
              <a:defRPr>
                <a:solidFill>
                  <a:schemeClr val="accent3"/>
                </a:solidFill>
              </a:defRPr>
            </a:lvl3pPr>
            <a:lvl4pPr lvl="3" algn="ctr">
              <a:lnSpc>
                <a:spcPct val="100000"/>
              </a:lnSpc>
              <a:spcBef>
                <a:spcPts val="0"/>
              </a:spcBef>
              <a:spcAft>
                <a:spcPts val="0"/>
              </a:spcAft>
              <a:buClr>
                <a:schemeClr val="accent3"/>
              </a:buClr>
              <a:buSzPts val="3000"/>
              <a:buNone/>
              <a:defRPr>
                <a:solidFill>
                  <a:schemeClr val="accent3"/>
                </a:solidFill>
              </a:defRPr>
            </a:lvl4pPr>
            <a:lvl5pPr lvl="4" algn="ctr">
              <a:lnSpc>
                <a:spcPct val="100000"/>
              </a:lnSpc>
              <a:spcBef>
                <a:spcPts val="0"/>
              </a:spcBef>
              <a:spcAft>
                <a:spcPts val="0"/>
              </a:spcAft>
              <a:buClr>
                <a:schemeClr val="accent3"/>
              </a:buClr>
              <a:buSzPts val="3000"/>
              <a:buNone/>
              <a:defRPr>
                <a:solidFill>
                  <a:schemeClr val="accent3"/>
                </a:solidFill>
              </a:defRPr>
            </a:lvl5pPr>
            <a:lvl6pPr lvl="5" algn="ctr">
              <a:lnSpc>
                <a:spcPct val="100000"/>
              </a:lnSpc>
              <a:spcBef>
                <a:spcPts val="0"/>
              </a:spcBef>
              <a:spcAft>
                <a:spcPts val="0"/>
              </a:spcAft>
              <a:buClr>
                <a:schemeClr val="accent3"/>
              </a:buClr>
              <a:buSzPts val="3000"/>
              <a:buNone/>
              <a:defRPr>
                <a:solidFill>
                  <a:schemeClr val="accent3"/>
                </a:solidFill>
              </a:defRPr>
            </a:lvl6pPr>
            <a:lvl7pPr lvl="6" algn="ctr">
              <a:lnSpc>
                <a:spcPct val="100000"/>
              </a:lnSpc>
              <a:spcBef>
                <a:spcPts val="0"/>
              </a:spcBef>
              <a:spcAft>
                <a:spcPts val="0"/>
              </a:spcAft>
              <a:buClr>
                <a:schemeClr val="accent3"/>
              </a:buClr>
              <a:buSzPts val="3000"/>
              <a:buNone/>
              <a:defRPr>
                <a:solidFill>
                  <a:schemeClr val="accent3"/>
                </a:solidFill>
              </a:defRPr>
            </a:lvl7pPr>
            <a:lvl8pPr lvl="7" algn="ctr">
              <a:lnSpc>
                <a:spcPct val="100000"/>
              </a:lnSpc>
              <a:spcBef>
                <a:spcPts val="0"/>
              </a:spcBef>
              <a:spcAft>
                <a:spcPts val="0"/>
              </a:spcAft>
              <a:buClr>
                <a:schemeClr val="accent3"/>
              </a:buClr>
              <a:buSzPts val="3000"/>
              <a:buNone/>
              <a:defRPr>
                <a:solidFill>
                  <a:schemeClr val="accent3"/>
                </a:solidFill>
              </a:defRPr>
            </a:lvl8pPr>
            <a:lvl9pPr lvl="8" algn="ctr">
              <a:lnSpc>
                <a:spcPct val="100000"/>
              </a:lnSpc>
              <a:spcBef>
                <a:spcPts val="0"/>
              </a:spcBef>
              <a:spcAft>
                <a:spcPts val="0"/>
              </a:spcAft>
              <a:buClr>
                <a:schemeClr val="accent3"/>
              </a:buClr>
              <a:buSzPts val="3000"/>
              <a:buNone/>
              <a:defRPr>
                <a:solidFill>
                  <a:schemeClr val="accent3"/>
                </a:solidFill>
              </a:defRPr>
            </a:lvl9pPr>
          </a:lstStyle>
          <a:p/>
        </p:txBody>
      </p:sp>
      <p:sp>
        <p:nvSpPr>
          <p:cNvPr id="669" name="Google Shape;669;p35"/>
          <p:cNvSpPr txBox="1"/>
          <p:nvPr>
            <p:ph idx="15" type="title"/>
          </p:nvPr>
        </p:nvSpPr>
        <p:spPr>
          <a:xfrm>
            <a:off x="7204200" y="1411200"/>
            <a:ext cx="473100" cy="39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BM Plex Sans"/>
              <a:buNone/>
              <a:defRPr b="1" sz="1800"/>
            </a:lvl1pPr>
            <a:lvl2pPr lvl="1" algn="ctr">
              <a:lnSpc>
                <a:spcPct val="100000"/>
              </a:lnSpc>
              <a:spcBef>
                <a:spcPts val="0"/>
              </a:spcBef>
              <a:spcAft>
                <a:spcPts val="0"/>
              </a:spcAft>
              <a:buClr>
                <a:schemeClr val="lt1"/>
              </a:buClr>
              <a:buSzPts val="3000"/>
              <a:buNone/>
              <a:defRPr b="1">
                <a:solidFill>
                  <a:schemeClr val="lt1"/>
                </a:solidFill>
              </a:defRPr>
            </a:lvl2pPr>
            <a:lvl3pPr lvl="2" algn="ctr">
              <a:lnSpc>
                <a:spcPct val="100000"/>
              </a:lnSpc>
              <a:spcBef>
                <a:spcPts val="0"/>
              </a:spcBef>
              <a:spcAft>
                <a:spcPts val="0"/>
              </a:spcAft>
              <a:buClr>
                <a:schemeClr val="lt1"/>
              </a:buClr>
              <a:buSzPts val="3000"/>
              <a:buNone/>
              <a:defRPr b="1">
                <a:solidFill>
                  <a:schemeClr val="lt1"/>
                </a:solidFill>
              </a:defRPr>
            </a:lvl3pPr>
            <a:lvl4pPr lvl="3" algn="ctr">
              <a:lnSpc>
                <a:spcPct val="100000"/>
              </a:lnSpc>
              <a:spcBef>
                <a:spcPts val="0"/>
              </a:spcBef>
              <a:spcAft>
                <a:spcPts val="0"/>
              </a:spcAft>
              <a:buClr>
                <a:schemeClr val="lt1"/>
              </a:buClr>
              <a:buSzPts val="3000"/>
              <a:buNone/>
              <a:defRPr b="1">
                <a:solidFill>
                  <a:schemeClr val="lt1"/>
                </a:solidFill>
              </a:defRPr>
            </a:lvl4pPr>
            <a:lvl5pPr lvl="4" algn="ctr">
              <a:lnSpc>
                <a:spcPct val="100000"/>
              </a:lnSpc>
              <a:spcBef>
                <a:spcPts val="0"/>
              </a:spcBef>
              <a:spcAft>
                <a:spcPts val="0"/>
              </a:spcAft>
              <a:buClr>
                <a:schemeClr val="lt1"/>
              </a:buClr>
              <a:buSzPts val="3000"/>
              <a:buNone/>
              <a:defRPr b="1">
                <a:solidFill>
                  <a:schemeClr val="lt1"/>
                </a:solidFill>
              </a:defRPr>
            </a:lvl5pPr>
            <a:lvl6pPr lvl="5" algn="ctr">
              <a:lnSpc>
                <a:spcPct val="100000"/>
              </a:lnSpc>
              <a:spcBef>
                <a:spcPts val="0"/>
              </a:spcBef>
              <a:spcAft>
                <a:spcPts val="0"/>
              </a:spcAft>
              <a:buClr>
                <a:schemeClr val="lt1"/>
              </a:buClr>
              <a:buSzPts val="3000"/>
              <a:buNone/>
              <a:defRPr b="1">
                <a:solidFill>
                  <a:schemeClr val="lt1"/>
                </a:solidFill>
              </a:defRPr>
            </a:lvl6pPr>
            <a:lvl7pPr lvl="6" algn="ctr">
              <a:lnSpc>
                <a:spcPct val="100000"/>
              </a:lnSpc>
              <a:spcBef>
                <a:spcPts val="0"/>
              </a:spcBef>
              <a:spcAft>
                <a:spcPts val="0"/>
              </a:spcAft>
              <a:buClr>
                <a:schemeClr val="lt1"/>
              </a:buClr>
              <a:buSzPts val="3000"/>
              <a:buNone/>
              <a:defRPr b="1">
                <a:solidFill>
                  <a:schemeClr val="lt1"/>
                </a:solidFill>
              </a:defRPr>
            </a:lvl7pPr>
            <a:lvl8pPr lvl="7" algn="ctr">
              <a:lnSpc>
                <a:spcPct val="100000"/>
              </a:lnSpc>
              <a:spcBef>
                <a:spcPts val="0"/>
              </a:spcBef>
              <a:spcAft>
                <a:spcPts val="0"/>
              </a:spcAft>
              <a:buClr>
                <a:schemeClr val="lt1"/>
              </a:buClr>
              <a:buSzPts val="3000"/>
              <a:buNone/>
              <a:defRPr b="1">
                <a:solidFill>
                  <a:schemeClr val="lt1"/>
                </a:solidFill>
              </a:defRPr>
            </a:lvl8pPr>
            <a:lvl9pPr lvl="8" algn="ctr">
              <a:lnSpc>
                <a:spcPct val="100000"/>
              </a:lnSpc>
              <a:spcBef>
                <a:spcPts val="0"/>
              </a:spcBef>
              <a:spcAft>
                <a:spcPts val="0"/>
              </a:spcAft>
              <a:buClr>
                <a:schemeClr val="lt1"/>
              </a:buClr>
              <a:buSzPts val="3000"/>
              <a:buNone/>
              <a:defRPr b="1">
                <a:solidFill>
                  <a:schemeClr val="lt1"/>
                </a:solidFill>
              </a:defRPr>
            </a:lvl9pPr>
          </a:lstStyle>
          <a:p/>
        </p:txBody>
      </p:sp>
      <p:sp>
        <p:nvSpPr>
          <p:cNvPr id="670" name="Google Shape;670;p35"/>
          <p:cNvSpPr txBox="1"/>
          <p:nvPr>
            <p:ph idx="16" type="title"/>
          </p:nvPr>
        </p:nvSpPr>
        <p:spPr>
          <a:xfrm>
            <a:off x="5344350" y="1411200"/>
            <a:ext cx="473100" cy="39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3"/>
              </a:buClr>
              <a:buSzPts val="1800"/>
              <a:buFont typeface="IBM Plex Sans"/>
              <a:buNone/>
              <a:defRPr sz="1800">
                <a:solidFill>
                  <a:schemeClr val="accent3"/>
                </a:solidFill>
              </a:defRPr>
            </a:lvl1pPr>
            <a:lvl2pPr lvl="1" algn="ctr">
              <a:lnSpc>
                <a:spcPct val="100000"/>
              </a:lnSpc>
              <a:spcBef>
                <a:spcPts val="0"/>
              </a:spcBef>
              <a:spcAft>
                <a:spcPts val="0"/>
              </a:spcAft>
              <a:buClr>
                <a:schemeClr val="accent3"/>
              </a:buClr>
              <a:buSzPts val="3000"/>
              <a:buNone/>
              <a:defRPr>
                <a:solidFill>
                  <a:schemeClr val="accent3"/>
                </a:solidFill>
              </a:defRPr>
            </a:lvl2pPr>
            <a:lvl3pPr lvl="2" algn="ctr">
              <a:lnSpc>
                <a:spcPct val="100000"/>
              </a:lnSpc>
              <a:spcBef>
                <a:spcPts val="0"/>
              </a:spcBef>
              <a:spcAft>
                <a:spcPts val="0"/>
              </a:spcAft>
              <a:buClr>
                <a:schemeClr val="accent3"/>
              </a:buClr>
              <a:buSzPts val="3000"/>
              <a:buNone/>
              <a:defRPr>
                <a:solidFill>
                  <a:schemeClr val="accent3"/>
                </a:solidFill>
              </a:defRPr>
            </a:lvl3pPr>
            <a:lvl4pPr lvl="3" algn="ctr">
              <a:lnSpc>
                <a:spcPct val="100000"/>
              </a:lnSpc>
              <a:spcBef>
                <a:spcPts val="0"/>
              </a:spcBef>
              <a:spcAft>
                <a:spcPts val="0"/>
              </a:spcAft>
              <a:buClr>
                <a:schemeClr val="accent3"/>
              </a:buClr>
              <a:buSzPts val="3000"/>
              <a:buNone/>
              <a:defRPr>
                <a:solidFill>
                  <a:schemeClr val="accent3"/>
                </a:solidFill>
              </a:defRPr>
            </a:lvl4pPr>
            <a:lvl5pPr lvl="4" algn="ctr">
              <a:lnSpc>
                <a:spcPct val="100000"/>
              </a:lnSpc>
              <a:spcBef>
                <a:spcPts val="0"/>
              </a:spcBef>
              <a:spcAft>
                <a:spcPts val="0"/>
              </a:spcAft>
              <a:buClr>
                <a:schemeClr val="accent3"/>
              </a:buClr>
              <a:buSzPts val="3000"/>
              <a:buNone/>
              <a:defRPr>
                <a:solidFill>
                  <a:schemeClr val="accent3"/>
                </a:solidFill>
              </a:defRPr>
            </a:lvl5pPr>
            <a:lvl6pPr lvl="5" algn="ctr">
              <a:lnSpc>
                <a:spcPct val="100000"/>
              </a:lnSpc>
              <a:spcBef>
                <a:spcPts val="0"/>
              </a:spcBef>
              <a:spcAft>
                <a:spcPts val="0"/>
              </a:spcAft>
              <a:buClr>
                <a:schemeClr val="accent3"/>
              </a:buClr>
              <a:buSzPts val="3000"/>
              <a:buNone/>
              <a:defRPr>
                <a:solidFill>
                  <a:schemeClr val="accent3"/>
                </a:solidFill>
              </a:defRPr>
            </a:lvl6pPr>
            <a:lvl7pPr lvl="6" algn="ctr">
              <a:lnSpc>
                <a:spcPct val="100000"/>
              </a:lnSpc>
              <a:spcBef>
                <a:spcPts val="0"/>
              </a:spcBef>
              <a:spcAft>
                <a:spcPts val="0"/>
              </a:spcAft>
              <a:buClr>
                <a:schemeClr val="accent3"/>
              </a:buClr>
              <a:buSzPts val="3000"/>
              <a:buNone/>
              <a:defRPr>
                <a:solidFill>
                  <a:schemeClr val="accent3"/>
                </a:solidFill>
              </a:defRPr>
            </a:lvl7pPr>
            <a:lvl8pPr lvl="7" algn="ctr">
              <a:lnSpc>
                <a:spcPct val="100000"/>
              </a:lnSpc>
              <a:spcBef>
                <a:spcPts val="0"/>
              </a:spcBef>
              <a:spcAft>
                <a:spcPts val="0"/>
              </a:spcAft>
              <a:buClr>
                <a:schemeClr val="accent3"/>
              </a:buClr>
              <a:buSzPts val="3000"/>
              <a:buNone/>
              <a:defRPr>
                <a:solidFill>
                  <a:schemeClr val="accent3"/>
                </a:solidFill>
              </a:defRPr>
            </a:lvl8pPr>
            <a:lvl9pPr lvl="8" algn="ctr">
              <a:lnSpc>
                <a:spcPct val="100000"/>
              </a:lnSpc>
              <a:spcBef>
                <a:spcPts val="0"/>
              </a:spcBef>
              <a:spcAft>
                <a:spcPts val="0"/>
              </a:spcAft>
              <a:buClr>
                <a:schemeClr val="accent3"/>
              </a:buClr>
              <a:buSzPts val="3000"/>
              <a:buNone/>
              <a:defRPr>
                <a:solidFill>
                  <a:schemeClr val="accent3"/>
                </a:solidFill>
              </a:defRPr>
            </a:lvl9pPr>
          </a:lstStyle>
          <a:p/>
        </p:txBody>
      </p:sp>
      <p:sp>
        <p:nvSpPr>
          <p:cNvPr id="671" name="Google Shape;671;p35"/>
          <p:cNvSpPr txBox="1"/>
          <p:nvPr>
            <p:ph idx="17" type="title"/>
          </p:nvPr>
        </p:nvSpPr>
        <p:spPr>
          <a:xfrm>
            <a:off x="1624650" y="1377875"/>
            <a:ext cx="473100" cy="39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3"/>
              </a:buClr>
              <a:buSzPts val="1800"/>
              <a:buFont typeface="IBM Plex Sans"/>
              <a:buNone/>
              <a:defRPr sz="1800">
                <a:solidFill>
                  <a:schemeClr val="accent3"/>
                </a:solidFill>
              </a:defRPr>
            </a:lvl1pPr>
            <a:lvl2pPr lvl="1" algn="ctr">
              <a:lnSpc>
                <a:spcPct val="100000"/>
              </a:lnSpc>
              <a:spcBef>
                <a:spcPts val="0"/>
              </a:spcBef>
              <a:spcAft>
                <a:spcPts val="0"/>
              </a:spcAft>
              <a:buClr>
                <a:schemeClr val="accent3"/>
              </a:buClr>
              <a:buSzPts val="3000"/>
              <a:buNone/>
              <a:defRPr>
                <a:solidFill>
                  <a:schemeClr val="accent3"/>
                </a:solidFill>
              </a:defRPr>
            </a:lvl2pPr>
            <a:lvl3pPr lvl="2" algn="ctr">
              <a:lnSpc>
                <a:spcPct val="100000"/>
              </a:lnSpc>
              <a:spcBef>
                <a:spcPts val="0"/>
              </a:spcBef>
              <a:spcAft>
                <a:spcPts val="0"/>
              </a:spcAft>
              <a:buClr>
                <a:schemeClr val="accent3"/>
              </a:buClr>
              <a:buSzPts val="3000"/>
              <a:buNone/>
              <a:defRPr>
                <a:solidFill>
                  <a:schemeClr val="accent3"/>
                </a:solidFill>
              </a:defRPr>
            </a:lvl3pPr>
            <a:lvl4pPr lvl="3" algn="ctr">
              <a:lnSpc>
                <a:spcPct val="100000"/>
              </a:lnSpc>
              <a:spcBef>
                <a:spcPts val="0"/>
              </a:spcBef>
              <a:spcAft>
                <a:spcPts val="0"/>
              </a:spcAft>
              <a:buClr>
                <a:schemeClr val="accent3"/>
              </a:buClr>
              <a:buSzPts val="3000"/>
              <a:buNone/>
              <a:defRPr>
                <a:solidFill>
                  <a:schemeClr val="accent3"/>
                </a:solidFill>
              </a:defRPr>
            </a:lvl4pPr>
            <a:lvl5pPr lvl="4" algn="ctr">
              <a:lnSpc>
                <a:spcPct val="100000"/>
              </a:lnSpc>
              <a:spcBef>
                <a:spcPts val="0"/>
              </a:spcBef>
              <a:spcAft>
                <a:spcPts val="0"/>
              </a:spcAft>
              <a:buClr>
                <a:schemeClr val="accent3"/>
              </a:buClr>
              <a:buSzPts val="3000"/>
              <a:buNone/>
              <a:defRPr>
                <a:solidFill>
                  <a:schemeClr val="accent3"/>
                </a:solidFill>
              </a:defRPr>
            </a:lvl5pPr>
            <a:lvl6pPr lvl="5" algn="ctr">
              <a:lnSpc>
                <a:spcPct val="100000"/>
              </a:lnSpc>
              <a:spcBef>
                <a:spcPts val="0"/>
              </a:spcBef>
              <a:spcAft>
                <a:spcPts val="0"/>
              </a:spcAft>
              <a:buClr>
                <a:schemeClr val="accent3"/>
              </a:buClr>
              <a:buSzPts val="3000"/>
              <a:buNone/>
              <a:defRPr>
                <a:solidFill>
                  <a:schemeClr val="accent3"/>
                </a:solidFill>
              </a:defRPr>
            </a:lvl6pPr>
            <a:lvl7pPr lvl="6" algn="ctr">
              <a:lnSpc>
                <a:spcPct val="100000"/>
              </a:lnSpc>
              <a:spcBef>
                <a:spcPts val="0"/>
              </a:spcBef>
              <a:spcAft>
                <a:spcPts val="0"/>
              </a:spcAft>
              <a:buClr>
                <a:schemeClr val="accent3"/>
              </a:buClr>
              <a:buSzPts val="3000"/>
              <a:buNone/>
              <a:defRPr>
                <a:solidFill>
                  <a:schemeClr val="accent3"/>
                </a:solidFill>
              </a:defRPr>
            </a:lvl7pPr>
            <a:lvl8pPr lvl="7" algn="ctr">
              <a:lnSpc>
                <a:spcPct val="100000"/>
              </a:lnSpc>
              <a:spcBef>
                <a:spcPts val="0"/>
              </a:spcBef>
              <a:spcAft>
                <a:spcPts val="0"/>
              </a:spcAft>
              <a:buClr>
                <a:schemeClr val="accent3"/>
              </a:buClr>
              <a:buSzPts val="3000"/>
              <a:buNone/>
              <a:defRPr>
                <a:solidFill>
                  <a:schemeClr val="accent3"/>
                </a:solidFill>
              </a:defRPr>
            </a:lvl8pPr>
            <a:lvl9pPr lvl="8" algn="ctr">
              <a:lnSpc>
                <a:spcPct val="100000"/>
              </a:lnSpc>
              <a:spcBef>
                <a:spcPts val="0"/>
              </a:spcBef>
              <a:spcAft>
                <a:spcPts val="0"/>
              </a:spcAft>
              <a:buClr>
                <a:schemeClr val="accent3"/>
              </a:buClr>
              <a:buSzPts val="3000"/>
              <a:buNone/>
              <a:defRPr>
                <a:solidFill>
                  <a:schemeClr val="accent3"/>
                </a:solidFill>
              </a:defRPr>
            </a:lvl9pPr>
          </a:lstStyle>
          <a:p/>
        </p:txBody>
      </p:sp>
      <p:sp>
        <p:nvSpPr>
          <p:cNvPr id="672" name="Google Shape;672;p35"/>
          <p:cNvSpPr txBox="1"/>
          <p:nvPr>
            <p:ph idx="18"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117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673" name="Shape 673"/>
        <p:cNvGrpSpPr/>
        <p:nvPr/>
      </p:nvGrpSpPr>
      <p:grpSpPr>
        <a:xfrm>
          <a:off x="0" y="0"/>
          <a:ext cx="0" cy="0"/>
          <a:chOff x="0" y="0"/>
          <a:chExt cx="0" cy="0"/>
        </a:xfrm>
      </p:grpSpPr>
      <p:sp>
        <p:nvSpPr>
          <p:cNvPr id="674" name="Google Shape;674;p36"/>
          <p:cNvSpPr txBox="1"/>
          <p:nvPr>
            <p:ph idx="1" type="body"/>
          </p:nvPr>
        </p:nvSpPr>
        <p:spPr>
          <a:xfrm>
            <a:off x="1867950" y="2035300"/>
            <a:ext cx="2700000" cy="8229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5" name="Google Shape;675;p36"/>
          <p:cNvSpPr txBox="1"/>
          <p:nvPr>
            <p:ph idx="2" type="body"/>
          </p:nvPr>
        </p:nvSpPr>
        <p:spPr>
          <a:xfrm>
            <a:off x="1867950" y="3405150"/>
            <a:ext cx="2700000" cy="8229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6" name="Google Shape;676;p36"/>
          <p:cNvSpPr txBox="1"/>
          <p:nvPr>
            <p:ph idx="3" type="body"/>
          </p:nvPr>
        </p:nvSpPr>
        <p:spPr>
          <a:xfrm>
            <a:off x="5297575" y="2035300"/>
            <a:ext cx="2700000" cy="8229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7" name="Google Shape;677;p36"/>
          <p:cNvSpPr txBox="1"/>
          <p:nvPr>
            <p:ph idx="4" type="body"/>
          </p:nvPr>
        </p:nvSpPr>
        <p:spPr>
          <a:xfrm>
            <a:off x="5297575" y="3405150"/>
            <a:ext cx="2700000" cy="822900"/>
          </a:xfrm>
          <a:prstGeom prst="rect">
            <a:avLst/>
          </a:prstGeom>
          <a:noFill/>
          <a:ln>
            <a:noFill/>
          </a:ln>
        </p:spPr>
        <p:txBody>
          <a:bodyPr anchorCtr="0" anchor="t" bIns="91425" lIns="91425" spcFirstLastPara="1" rIns="91425" wrap="square" tIns="0">
            <a:no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678" name="Google Shape;678;p36"/>
          <p:cNvGrpSpPr/>
          <p:nvPr/>
        </p:nvGrpSpPr>
        <p:grpSpPr>
          <a:xfrm>
            <a:off x="7073603" y="0"/>
            <a:ext cx="2070408" cy="1617374"/>
            <a:chOff x="6787102" y="-57263"/>
            <a:chExt cx="2403260" cy="1877393"/>
          </a:xfrm>
        </p:grpSpPr>
        <p:grpSp>
          <p:nvGrpSpPr>
            <p:cNvPr id="679" name="Google Shape;679;p36"/>
            <p:cNvGrpSpPr/>
            <p:nvPr/>
          </p:nvGrpSpPr>
          <p:grpSpPr>
            <a:xfrm rot="10800000">
              <a:off x="8286413" y="1320355"/>
              <a:ext cx="903863" cy="499775"/>
              <a:chOff x="532097" y="3249175"/>
              <a:chExt cx="669528" cy="370204"/>
            </a:xfrm>
          </p:grpSpPr>
          <p:sp>
            <p:nvSpPr>
              <p:cNvPr id="680" name="Google Shape;680;p36"/>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81" name="Google Shape;681;p3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682" name="Google Shape;682;p36"/>
            <p:cNvGrpSpPr/>
            <p:nvPr/>
          </p:nvGrpSpPr>
          <p:grpSpPr>
            <a:xfrm rot="10800000">
              <a:off x="6787103" y="820419"/>
              <a:ext cx="2402289" cy="499772"/>
              <a:chOff x="532752" y="3249175"/>
              <a:chExt cx="1779473" cy="370202"/>
            </a:xfrm>
          </p:grpSpPr>
          <p:sp>
            <p:nvSpPr>
              <p:cNvPr id="683" name="Google Shape;683;p36"/>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84" name="Google Shape;684;p3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85" name="Google Shape;685;p3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86" name="Google Shape;686;p36"/>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687" name="Google Shape;687;p36"/>
            <p:cNvGrpSpPr/>
            <p:nvPr/>
          </p:nvGrpSpPr>
          <p:grpSpPr>
            <a:xfrm rot="10800000">
              <a:off x="7286873" y="320651"/>
              <a:ext cx="1499310" cy="499770"/>
              <a:chOff x="831425" y="3249175"/>
              <a:chExt cx="1110600" cy="370200"/>
            </a:xfrm>
          </p:grpSpPr>
          <p:sp>
            <p:nvSpPr>
              <p:cNvPr id="688" name="Google Shape;688;p3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89" name="Google Shape;689;p3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90" name="Google Shape;690;p36"/>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691" name="Google Shape;691;p36"/>
            <p:cNvGrpSpPr/>
            <p:nvPr/>
          </p:nvGrpSpPr>
          <p:grpSpPr>
            <a:xfrm rot="10800000">
              <a:off x="6787102" y="-57263"/>
              <a:ext cx="2403260" cy="377865"/>
              <a:chOff x="532032" y="3249173"/>
              <a:chExt cx="1780193" cy="370202"/>
            </a:xfrm>
          </p:grpSpPr>
          <p:sp>
            <p:nvSpPr>
              <p:cNvPr id="692" name="Google Shape;692;p36"/>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93" name="Google Shape;693;p36"/>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94" name="Google Shape;694;p3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95" name="Google Shape;695;p36"/>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96" name="Google Shape;696;p36"/>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697" name="Google Shape;697;p36"/>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98" name="Google Shape;698;p36"/>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699" name="Google Shape;699;p36"/>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00" name="Google Shape;700;p36"/>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01" name="Google Shape;701;p36"/>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02" name="Google Shape;702;p36"/>
          <p:cNvSpPr txBox="1"/>
          <p:nvPr>
            <p:ph idx="5" type="title"/>
          </p:nvPr>
        </p:nvSpPr>
        <p:spPr>
          <a:xfrm>
            <a:off x="38100" y="319650"/>
            <a:ext cx="1823100" cy="5202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1600">
                <a:solidFill>
                  <a:schemeClr val="lt2"/>
                </a:solidFill>
                <a:latin typeface="IBM Plex Sans Medium"/>
                <a:ea typeface="IBM Plex Sans Medium"/>
                <a:cs typeface="IBM Plex Sans Medium"/>
                <a:sym typeface="IBM Plex Sans Medium"/>
              </a:defRPr>
            </a:lvl1pPr>
            <a:lvl2pPr lvl="1" algn="l">
              <a:lnSpc>
                <a:spcPct val="115000"/>
              </a:lnSpc>
              <a:spcBef>
                <a:spcPts val="0"/>
              </a:spcBef>
              <a:spcAft>
                <a:spcPts val="0"/>
              </a:spcAft>
              <a:buSzPts val="3000"/>
              <a:buNone/>
              <a:defRPr sz="1800">
                <a:solidFill>
                  <a:schemeClr val="accent3"/>
                </a:solidFill>
              </a:defRPr>
            </a:lvl2pPr>
            <a:lvl3pPr lvl="2" algn="l">
              <a:lnSpc>
                <a:spcPct val="115000"/>
              </a:lnSpc>
              <a:spcBef>
                <a:spcPts val="0"/>
              </a:spcBef>
              <a:spcAft>
                <a:spcPts val="0"/>
              </a:spcAft>
              <a:buSzPts val="3000"/>
              <a:buNone/>
              <a:defRPr sz="1800">
                <a:solidFill>
                  <a:schemeClr val="accent3"/>
                </a:solidFill>
              </a:defRPr>
            </a:lvl3pPr>
            <a:lvl4pPr lvl="3" algn="l">
              <a:lnSpc>
                <a:spcPct val="115000"/>
              </a:lnSpc>
              <a:spcBef>
                <a:spcPts val="0"/>
              </a:spcBef>
              <a:spcAft>
                <a:spcPts val="0"/>
              </a:spcAft>
              <a:buSzPts val="3000"/>
              <a:buNone/>
              <a:defRPr sz="1800">
                <a:solidFill>
                  <a:schemeClr val="accent3"/>
                </a:solidFill>
              </a:defRPr>
            </a:lvl4pPr>
            <a:lvl5pPr lvl="4" algn="l">
              <a:lnSpc>
                <a:spcPct val="115000"/>
              </a:lnSpc>
              <a:spcBef>
                <a:spcPts val="0"/>
              </a:spcBef>
              <a:spcAft>
                <a:spcPts val="0"/>
              </a:spcAft>
              <a:buSzPts val="3000"/>
              <a:buNone/>
              <a:defRPr sz="1800">
                <a:solidFill>
                  <a:schemeClr val="accent3"/>
                </a:solidFill>
              </a:defRPr>
            </a:lvl5pPr>
            <a:lvl6pPr lvl="5" algn="l">
              <a:lnSpc>
                <a:spcPct val="115000"/>
              </a:lnSpc>
              <a:spcBef>
                <a:spcPts val="0"/>
              </a:spcBef>
              <a:spcAft>
                <a:spcPts val="0"/>
              </a:spcAft>
              <a:buSzPts val="3000"/>
              <a:buNone/>
              <a:defRPr sz="1800">
                <a:solidFill>
                  <a:schemeClr val="accent3"/>
                </a:solidFill>
              </a:defRPr>
            </a:lvl6pPr>
            <a:lvl7pPr lvl="6" algn="l">
              <a:lnSpc>
                <a:spcPct val="115000"/>
              </a:lnSpc>
              <a:spcBef>
                <a:spcPts val="0"/>
              </a:spcBef>
              <a:spcAft>
                <a:spcPts val="0"/>
              </a:spcAft>
              <a:buSzPts val="3000"/>
              <a:buNone/>
              <a:defRPr sz="1800">
                <a:solidFill>
                  <a:schemeClr val="accent3"/>
                </a:solidFill>
              </a:defRPr>
            </a:lvl7pPr>
            <a:lvl8pPr lvl="7" algn="l">
              <a:lnSpc>
                <a:spcPct val="115000"/>
              </a:lnSpc>
              <a:spcBef>
                <a:spcPts val="0"/>
              </a:spcBef>
              <a:spcAft>
                <a:spcPts val="0"/>
              </a:spcAft>
              <a:buSzPts val="3000"/>
              <a:buNone/>
              <a:defRPr sz="1800">
                <a:solidFill>
                  <a:schemeClr val="accent3"/>
                </a:solidFill>
              </a:defRPr>
            </a:lvl8pPr>
            <a:lvl9pPr lvl="8" algn="l">
              <a:lnSpc>
                <a:spcPct val="115000"/>
              </a:lnSpc>
              <a:spcBef>
                <a:spcPts val="0"/>
              </a:spcBef>
              <a:spcAft>
                <a:spcPts val="0"/>
              </a:spcAft>
              <a:buSzPts val="3000"/>
              <a:buNone/>
              <a:defRPr sz="1800">
                <a:solidFill>
                  <a:schemeClr val="accent3"/>
                </a:solidFill>
              </a:defRPr>
            </a:lvl9pPr>
          </a:lstStyle>
          <a:p/>
        </p:txBody>
      </p:sp>
      <p:sp>
        <p:nvSpPr>
          <p:cNvPr id="703" name="Google Shape;703;p36"/>
          <p:cNvSpPr txBox="1"/>
          <p:nvPr>
            <p:ph idx="6" type="subTitle"/>
          </p:nvPr>
        </p:nvSpPr>
        <p:spPr>
          <a:xfrm>
            <a:off x="2176499" y="319800"/>
            <a:ext cx="3904200" cy="520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dk2"/>
                </a:solidFill>
              </a:defRPr>
            </a:lvl1pPr>
            <a:lvl2pPr lvl="1"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04" name="Google Shape;704;p36"/>
          <p:cNvSpPr txBox="1"/>
          <p:nvPr>
            <p:ph idx="7" type="subTitle"/>
          </p:nvPr>
        </p:nvSpPr>
        <p:spPr>
          <a:xfrm>
            <a:off x="1867950" y="1692275"/>
            <a:ext cx="2394900" cy="288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05" name="Google Shape;705;p36"/>
          <p:cNvSpPr txBox="1"/>
          <p:nvPr>
            <p:ph idx="8" type="subTitle"/>
          </p:nvPr>
        </p:nvSpPr>
        <p:spPr>
          <a:xfrm>
            <a:off x="1867950" y="3062125"/>
            <a:ext cx="2394900" cy="288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06" name="Google Shape;706;p36"/>
          <p:cNvSpPr txBox="1"/>
          <p:nvPr>
            <p:ph idx="9" type="subTitle"/>
          </p:nvPr>
        </p:nvSpPr>
        <p:spPr>
          <a:xfrm>
            <a:off x="5297575" y="1692275"/>
            <a:ext cx="2394900" cy="288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07" name="Google Shape;707;p36"/>
          <p:cNvSpPr txBox="1"/>
          <p:nvPr>
            <p:ph idx="13" type="subTitle"/>
          </p:nvPr>
        </p:nvSpPr>
        <p:spPr>
          <a:xfrm>
            <a:off x="5297575" y="3062125"/>
            <a:ext cx="2394900" cy="288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08" name="Google Shape;708;p36"/>
          <p:cNvSpPr txBox="1"/>
          <p:nvPr>
            <p:ph idx="14"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709" name="Shape 709"/>
        <p:cNvGrpSpPr/>
        <p:nvPr/>
      </p:nvGrpSpPr>
      <p:grpSpPr>
        <a:xfrm>
          <a:off x="0" y="0"/>
          <a:ext cx="0" cy="0"/>
          <a:chOff x="0" y="0"/>
          <a:chExt cx="0" cy="0"/>
        </a:xfrm>
      </p:grpSpPr>
      <p:sp>
        <p:nvSpPr>
          <p:cNvPr id="710" name="Google Shape;710;p37"/>
          <p:cNvSpPr txBox="1"/>
          <p:nvPr>
            <p:ph type="title"/>
          </p:nvPr>
        </p:nvSpPr>
        <p:spPr>
          <a:xfrm>
            <a:off x="104850" y="2155850"/>
            <a:ext cx="1583400" cy="52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1200">
                <a:solidFill>
                  <a:schemeClr val="accent6"/>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6"/>
              </a:buClr>
              <a:buSzPts val="3000"/>
              <a:buNone/>
              <a:defRPr>
                <a:solidFill>
                  <a:schemeClr val="accent6"/>
                </a:solidFill>
              </a:defRPr>
            </a:lvl2pPr>
            <a:lvl3pPr lvl="2" algn="l">
              <a:lnSpc>
                <a:spcPct val="100000"/>
              </a:lnSpc>
              <a:spcBef>
                <a:spcPts val="0"/>
              </a:spcBef>
              <a:spcAft>
                <a:spcPts val="0"/>
              </a:spcAft>
              <a:buClr>
                <a:schemeClr val="accent6"/>
              </a:buClr>
              <a:buSzPts val="3000"/>
              <a:buNone/>
              <a:defRPr>
                <a:solidFill>
                  <a:schemeClr val="accent6"/>
                </a:solidFill>
              </a:defRPr>
            </a:lvl3pPr>
            <a:lvl4pPr lvl="3" algn="l">
              <a:lnSpc>
                <a:spcPct val="100000"/>
              </a:lnSpc>
              <a:spcBef>
                <a:spcPts val="0"/>
              </a:spcBef>
              <a:spcAft>
                <a:spcPts val="0"/>
              </a:spcAft>
              <a:buClr>
                <a:schemeClr val="accent6"/>
              </a:buClr>
              <a:buSzPts val="3000"/>
              <a:buNone/>
              <a:defRPr>
                <a:solidFill>
                  <a:schemeClr val="accent6"/>
                </a:solidFill>
              </a:defRPr>
            </a:lvl4pPr>
            <a:lvl5pPr lvl="4" algn="l">
              <a:lnSpc>
                <a:spcPct val="100000"/>
              </a:lnSpc>
              <a:spcBef>
                <a:spcPts val="0"/>
              </a:spcBef>
              <a:spcAft>
                <a:spcPts val="0"/>
              </a:spcAft>
              <a:buClr>
                <a:schemeClr val="accent6"/>
              </a:buClr>
              <a:buSzPts val="3000"/>
              <a:buNone/>
              <a:defRPr>
                <a:solidFill>
                  <a:schemeClr val="accent6"/>
                </a:solidFill>
              </a:defRPr>
            </a:lvl5pPr>
            <a:lvl6pPr lvl="5" algn="l">
              <a:lnSpc>
                <a:spcPct val="100000"/>
              </a:lnSpc>
              <a:spcBef>
                <a:spcPts val="0"/>
              </a:spcBef>
              <a:spcAft>
                <a:spcPts val="0"/>
              </a:spcAft>
              <a:buClr>
                <a:schemeClr val="accent6"/>
              </a:buClr>
              <a:buSzPts val="3000"/>
              <a:buNone/>
              <a:defRPr>
                <a:solidFill>
                  <a:schemeClr val="accent6"/>
                </a:solidFill>
              </a:defRPr>
            </a:lvl6pPr>
            <a:lvl7pPr lvl="6" algn="l">
              <a:lnSpc>
                <a:spcPct val="100000"/>
              </a:lnSpc>
              <a:spcBef>
                <a:spcPts val="0"/>
              </a:spcBef>
              <a:spcAft>
                <a:spcPts val="0"/>
              </a:spcAft>
              <a:buClr>
                <a:schemeClr val="accent6"/>
              </a:buClr>
              <a:buSzPts val="3000"/>
              <a:buNone/>
              <a:defRPr>
                <a:solidFill>
                  <a:schemeClr val="accent6"/>
                </a:solidFill>
              </a:defRPr>
            </a:lvl7pPr>
            <a:lvl8pPr lvl="7" algn="l">
              <a:lnSpc>
                <a:spcPct val="100000"/>
              </a:lnSpc>
              <a:spcBef>
                <a:spcPts val="0"/>
              </a:spcBef>
              <a:spcAft>
                <a:spcPts val="0"/>
              </a:spcAft>
              <a:buClr>
                <a:schemeClr val="accent6"/>
              </a:buClr>
              <a:buSzPts val="3000"/>
              <a:buNone/>
              <a:defRPr>
                <a:solidFill>
                  <a:schemeClr val="accent6"/>
                </a:solidFill>
              </a:defRPr>
            </a:lvl8pPr>
            <a:lvl9pPr lvl="8" algn="l">
              <a:lnSpc>
                <a:spcPct val="100000"/>
              </a:lnSpc>
              <a:spcBef>
                <a:spcPts val="0"/>
              </a:spcBef>
              <a:spcAft>
                <a:spcPts val="0"/>
              </a:spcAft>
              <a:buClr>
                <a:schemeClr val="accent6"/>
              </a:buClr>
              <a:buSzPts val="3000"/>
              <a:buNone/>
              <a:defRPr>
                <a:solidFill>
                  <a:schemeClr val="accent6"/>
                </a:solidFill>
              </a:defRPr>
            </a:lvl9pPr>
          </a:lstStyle>
          <a:p/>
        </p:txBody>
      </p:sp>
      <p:sp>
        <p:nvSpPr>
          <p:cNvPr id="711" name="Google Shape;711;p37"/>
          <p:cNvSpPr txBox="1"/>
          <p:nvPr>
            <p:ph idx="2" type="title"/>
          </p:nvPr>
        </p:nvSpPr>
        <p:spPr>
          <a:xfrm>
            <a:off x="1932925" y="2155825"/>
            <a:ext cx="1583400" cy="52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1200">
                <a:solidFill>
                  <a:schemeClr val="accent6"/>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6"/>
              </a:buClr>
              <a:buSzPts val="3000"/>
              <a:buNone/>
              <a:defRPr>
                <a:solidFill>
                  <a:schemeClr val="accent6"/>
                </a:solidFill>
              </a:defRPr>
            </a:lvl2pPr>
            <a:lvl3pPr lvl="2" algn="l">
              <a:lnSpc>
                <a:spcPct val="100000"/>
              </a:lnSpc>
              <a:spcBef>
                <a:spcPts val="0"/>
              </a:spcBef>
              <a:spcAft>
                <a:spcPts val="0"/>
              </a:spcAft>
              <a:buClr>
                <a:schemeClr val="accent6"/>
              </a:buClr>
              <a:buSzPts val="3000"/>
              <a:buNone/>
              <a:defRPr>
                <a:solidFill>
                  <a:schemeClr val="accent6"/>
                </a:solidFill>
              </a:defRPr>
            </a:lvl3pPr>
            <a:lvl4pPr lvl="3" algn="l">
              <a:lnSpc>
                <a:spcPct val="100000"/>
              </a:lnSpc>
              <a:spcBef>
                <a:spcPts val="0"/>
              </a:spcBef>
              <a:spcAft>
                <a:spcPts val="0"/>
              </a:spcAft>
              <a:buClr>
                <a:schemeClr val="accent6"/>
              </a:buClr>
              <a:buSzPts val="3000"/>
              <a:buNone/>
              <a:defRPr>
                <a:solidFill>
                  <a:schemeClr val="accent6"/>
                </a:solidFill>
              </a:defRPr>
            </a:lvl4pPr>
            <a:lvl5pPr lvl="4" algn="l">
              <a:lnSpc>
                <a:spcPct val="100000"/>
              </a:lnSpc>
              <a:spcBef>
                <a:spcPts val="0"/>
              </a:spcBef>
              <a:spcAft>
                <a:spcPts val="0"/>
              </a:spcAft>
              <a:buClr>
                <a:schemeClr val="accent6"/>
              </a:buClr>
              <a:buSzPts val="3000"/>
              <a:buNone/>
              <a:defRPr>
                <a:solidFill>
                  <a:schemeClr val="accent6"/>
                </a:solidFill>
              </a:defRPr>
            </a:lvl5pPr>
            <a:lvl6pPr lvl="5" algn="l">
              <a:lnSpc>
                <a:spcPct val="100000"/>
              </a:lnSpc>
              <a:spcBef>
                <a:spcPts val="0"/>
              </a:spcBef>
              <a:spcAft>
                <a:spcPts val="0"/>
              </a:spcAft>
              <a:buClr>
                <a:schemeClr val="accent6"/>
              </a:buClr>
              <a:buSzPts val="3000"/>
              <a:buNone/>
              <a:defRPr>
                <a:solidFill>
                  <a:schemeClr val="accent6"/>
                </a:solidFill>
              </a:defRPr>
            </a:lvl6pPr>
            <a:lvl7pPr lvl="6" algn="l">
              <a:lnSpc>
                <a:spcPct val="100000"/>
              </a:lnSpc>
              <a:spcBef>
                <a:spcPts val="0"/>
              </a:spcBef>
              <a:spcAft>
                <a:spcPts val="0"/>
              </a:spcAft>
              <a:buClr>
                <a:schemeClr val="accent6"/>
              </a:buClr>
              <a:buSzPts val="3000"/>
              <a:buNone/>
              <a:defRPr>
                <a:solidFill>
                  <a:schemeClr val="accent6"/>
                </a:solidFill>
              </a:defRPr>
            </a:lvl7pPr>
            <a:lvl8pPr lvl="7" algn="l">
              <a:lnSpc>
                <a:spcPct val="100000"/>
              </a:lnSpc>
              <a:spcBef>
                <a:spcPts val="0"/>
              </a:spcBef>
              <a:spcAft>
                <a:spcPts val="0"/>
              </a:spcAft>
              <a:buClr>
                <a:schemeClr val="accent6"/>
              </a:buClr>
              <a:buSzPts val="3000"/>
              <a:buNone/>
              <a:defRPr>
                <a:solidFill>
                  <a:schemeClr val="accent6"/>
                </a:solidFill>
              </a:defRPr>
            </a:lvl8pPr>
            <a:lvl9pPr lvl="8" algn="l">
              <a:lnSpc>
                <a:spcPct val="100000"/>
              </a:lnSpc>
              <a:spcBef>
                <a:spcPts val="0"/>
              </a:spcBef>
              <a:spcAft>
                <a:spcPts val="0"/>
              </a:spcAft>
              <a:buClr>
                <a:schemeClr val="accent6"/>
              </a:buClr>
              <a:buSzPts val="3000"/>
              <a:buNone/>
              <a:defRPr>
                <a:solidFill>
                  <a:schemeClr val="accent6"/>
                </a:solidFill>
              </a:defRPr>
            </a:lvl9pPr>
          </a:lstStyle>
          <a:p/>
        </p:txBody>
      </p:sp>
      <p:sp>
        <p:nvSpPr>
          <p:cNvPr id="712" name="Google Shape;712;p37"/>
          <p:cNvSpPr txBox="1"/>
          <p:nvPr>
            <p:ph idx="3" type="title"/>
          </p:nvPr>
        </p:nvSpPr>
        <p:spPr>
          <a:xfrm>
            <a:off x="3761000" y="2155825"/>
            <a:ext cx="1583400" cy="52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1200">
                <a:solidFill>
                  <a:schemeClr val="accent6"/>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6"/>
              </a:buClr>
              <a:buSzPts val="3000"/>
              <a:buNone/>
              <a:defRPr>
                <a:solidFill>
                  <a:schemeClr val="accent6"/>
                </a:solidFill>
              </a:defRPr>
            </a:lvl2pPr>
            <a:lvl3pPr lvl="2" algn="l">
              <a:lnSpc>
                <a:spcPct val="100000"/>
              </a:lnSpc>
              <a:spcBef>
                <a:spcPts val="0"/>
              </a:spcBef>
              <a:spcAft>
                <a:spcPts val="0"/>
              </a:spcAft>
              <a:buClr>
                <a:schemeClr val="accent6"/>
              </a:buClr>
              <a:buSzPts val="3000"/>
              <a:buNone/>
              <a:defRPr>
                <a:solidFill>
                  <a:schemeClr val="accent6"/>
                </a:solidFill>
              </a:defRPr>
            </a:lvl3pPr>
            <a:lvl4pPr lvl="3" algn="l">
              <a:lnSpc>
                <a:spcPct val="100000"/>
              </a:lnSpc>
              <a:spcBef>
                <a:spcPts val="0"/>
              </a:spcBef>
              <a:spcAft>
                <a:spcPts val="0"/>
              </a:spcAft>
              <a:buClr>
                <a:schemeClr val="accent6"/>
              </a:buClr>
              <a:buSzPts val="3000"/>
              <a:buNone/>
              <a:defRPr>
                <a:solidFill>
                  <a:schemeClr val="accent6"/>
                </a:solidFill>
              </a:defRPr>
            </a:lvl4pPr>
            <a:lvl5pPr lvl="4" algn="l">
              <a:lnSpc>
                <a:spcPct val="100000"/>
              </a:lnSpc>
              <a:spcBef>
                <a:spcPts val="0"/>
              </a:spcBef>
              <a:spcAft>
                <a:spcPts val="0"/>
              </a:spcAft>
              <a:buClr>
                <a:schemeClr val="accent6"/>
              </a:buClr>
              <a:buSzPts val="3000"/>
              <a:buNone/>
              <a:defRPr>
                <a:solidFill>
                  <a:schemeClr val="accent6"/>
                </a:solidFill>
              </a:defRPr>
            </a:lvl5pPr>
            <a:lvl6pPr lvl="5" algn="l">
              <a:lnSpc>
                <a:spcPct val="100000"/>
              </a:lnSpc>
              <a:spcBef>
                <a:spcPts val="0"/>
              </a:spcBef>
              <a:spcAft>
                <a:spcPts val="0"/>
              </a:spcAft>
              <a:buClr>
                <a:schemeClr val="accent6"/>
              </a:buClr>
              <a:buSzPts val="3000"/>
              <a:buNone/>
              <a:defRPr>
                <a:solidFill>
                  <a:schemeClr val="accent6"/>
                </a:solidFill>
              </a:defRPr>
            </a:lvl6pPr>
            <a:lvl7pPr lvl="6" algn="l">
              <a:lnSpc>
                <a:spcPct val="100000"/>
              </a:lnSpc>
              <a:spcBef>
                <a:spcPts val="0"/>
              </a:spcBef>
              <a:spcAft>
                <a:spcPts val="0"/>
              </a:spcAft>
              <a:buClr>
                <a:schemeClr val="accent6"/>
              </a:buClr>
              <a:buSzPts val="3000"/>
              <a:buNone/>
              <a:defRPr>
                <a:solidFill>
                  <a:schemeClr val="accent6"/>
                </a:solidFill>
              </a:defRPr>
            </a:lvl7pPr>
            <a:lvl8pPr lvl="7" algn="l">
              <a:lnSpc>
                <a:spcPct val="100000"/>
              </a:lnSpc>
              <a:spcBef>
                <a:spcPts val="0"/>
              </a:spcBef>
              <a:spcAft>
                <a:spcPts val="0"/>
              </a:spcAft>
              <a:buClr>
                <a:schemeClr val="accent6"/>
              </a:buClr>
              <a:buSzPts val="3000"/>
              <a:buNone/>
              <a:defRPr>
                <a:solidFill>
                  <a:schemeClr val="accent6"/>
                </a:solidFill>
              </a:defRPr>
            </a:lvl8pPr>
            <a:lvl9pPr lvl="8" algn="l">
              <a:lnSpc>
                <a:spcPct val="100000"/>
              </a:lnSpc>
              <a:spcBef>
                <a:spcPts val="0"/>
              </a:spcBef>
              <a:spcAft>
                <a:spcPts val="0"/>
              </a:spcAft>
              <a:buClr>
                <a:schemeClr val="accent6"/>
              </a:buClr>
              <a:buSzPts val="3000"/>
              <a:buNone/>
              <a:defRPr>
                <a:solidFill>
                  <a:schemeClr val="accent6"/>
                </a:solidFill>
              </a:defRPr>
            </a:lvl9pPr>
          </a:lstStyle>
          <a:p/>
        </p:txBody>
      </p:sp>
      <p:sp>
        <p:nvSpPr>
          <p:cNvPr id="713" name="Google Shape;713;p37"/>
          <p:cNvSpPr txBox="1"/>
          <p:nvPr>
            <p:ph idx="4" type="title"/>
          </p:nvPr>
        </p:nvSpPr>
        <p:spPr>
          <a:xfrm>
            <a:off x="5607150" y="2155825"/>
            <a:ext cx="1583400" cy="52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1200">
                <a:solidFill>
                  <a:schemeClr val="accent6"/>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accent6"/>
              </a:buClr>
              <a:buSzPts val="3000"/>
              <a:buNone/>
              <a:defRPr>
                <a:solidFill>
                  <a:schemeClr val="accent6"/>
                </a:solidFill>
              </a:defRPr>
            </a:lvl2pPr>
            <a:lvl3pPr lvl="2" algn="l">
              <a:lnSpc>
                <a:spcPct val="100000"/>
              </a:lnSpc>
              <a:spcBef>
                <a:spcPts val="0"/>
              </a:spcBef>
              <a:spcAft>
                <a:spcPts val="0"/>
              </a:spcAft>
              <a:buClr>
                <a:schemeClr val="accent6"/>
              </a:buClr>
              <a:buSzPts val="3000"/>
              <a:buNone/>
              <a:defRPr>
                <a:solidFill>
                  <a:schemeClr val="accent6"/>
                </a:solidFill>
              </a:defRPr>
            </a:lvl3pPr>
            <a:lvl4pPr lvl="3" algn="l">
              <a:lnSpc>
                <a:spcPct val="100000"/>
              </a:lnSpc>
              <a:spcBef>
                <a:spcPts val="0"/>
              </a:spcBef>
              <a:spcAft>
                <a:spcPts val="0"/>
              </a:spcAft>
              <a:buClr>
                <a:schemeClr val="accent6"/>
              </a:buClr>
              <a:buSzPts val="3000"/>
              <a:buNone/>
              <a:defRPr>
                <a:solidFill>
                  <a:schemeClr val="accent6"/>
                </a:solidFill>
              </a:defRPr>
            </a:lvl4pPr>
            <a:lvl5pPr lvl="4" algn="l">
              <a:lnSpc>
                <a:spcPct val="100000"/>
              </a:lnSpc>
              <a:spcBef>
                <a:spcPts val="0"/>
              </a:spcBef>
              <a:spcAft>
                <a:spcPts val="0"/>
              </a:spcAft>
              <a:buClr>
                <a:schemeClr val="accent6"/>
              </a:buClr>
              <a:buSzPts val="3000"/>
              <a:buNone/>
              <a:defRPr>
                <a:solidFill>
                  <a:schemeClr val="accent6"/>
                </a:solidFill>
              </a:defRPr>
            </a:lvl5pPr>
            <a:lvl6pPr lvl="5" algn="l">
              <a:lnSpc>
                <a:spcPct val="100000"/>
              </a:lnSpc>
              <a:spcBef>
                <a:spcPts val="0"/>
              </a:spcBef>
              <a:spcAft>
                <a:spcPts val="0"/>
              </a:spcAft>
              <a:buClr>
                <a:schemeClr val="accent6"/>
              </a:buClr>
              <a:buSzPts val="3000"/>
              <a:buNone/>
              <a:defRPr>
                <a:solidFill>
                  <a:schemeClr val="accent6"/>
                </a:solidFill>
              </a:defRPr>
            </a:lvl6pPr>
            <a:lvl7pPr lvl="6" algn="l">
              <a:lnSpc>
                <a:spcPct val="100000"/>
              </a:lnSpc>
              <a:spcBef>
                <a:spcPts val="0"/>
              </a:spcBef>
              <a:spcAft>
                <a:spcPts val="0"/>
              </a:spcAft>
              <a:buClr>
                <a:schemeClr val="accent6"/>
              </a:buClr>
              <a:buSzPts val="3000"/>
              <a:buNone/>
              <a:defRPr>
                <a:solidFill>
                  <a:schemeClr val="accent6"/>
                </a:solidFill>
              </a:defRPr>
            </a:lvl7pPr>
            <a:lvl8pPr lvl="7" algn="l">
              <a:lnSpc>
                <a:spcPct val="100000"/>
              </a:lnSpc>
              <a:spcBef>
                <a:spcPts val="0"/>
              </a:spcBef>
              <a:spcAft>
                <a:spcPts val="0"/>
              </a:spcAft>
              <a:buClr>
                <a:schemeClr val="accent6"/>
              </a:buClr>
              <a:buSzPts val="3000"/>
              <a:buNone/>
              <a:defRPr>
                <a:solidFill>
                  <a:schemeClr val="accent6"/>
                </a:solidFill>
              </a:defRPr>
            </a:lvl8pPr>
            <a:lvl9pPr lvl="8" algn="l">
              <a:lnSpc>
                <a:spcPct val="100000"/>
              </a:lnSpc>
              <a:spcBef>
                <a:spcPts val="0"/>
              </a:spcBef>
              <a:spcAft>
                <a:spcPts val="0"/>
              </a:spcAft>
              <a:buClr>
                <a:schemeClr val="accent6"/>
              </a:buClr>
              <a:buSzPts val="3000"/>
              <a:buNone/>
              <a:defRPr>
                <a:solidFill>
                  <a:schemeClr val="accent6"/>
                </a:solidFill>
              </a:defRPr>
            </a:lvl9pPr>
          </a:lstStyle>
          <a:p/>
        </p:txBody>
      </p:sp>
      <p:sp>
        <p:nvSpPr>
          <p:cNvPr id="714" name="Google Shape;714;p37"/>
          <p:cNvSpPr txBox="1"/>
          <p:nvPr>
            <p:ph idx="5"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15" name="Google Shape;715;p37"/>
          <p:cNvSpPr txBox="1"/>
          <p:nvPr>
            <p:ph idx="1" type="subTitle"/>
          </p:nvPr>
        </p:nvSpPr>
        <p:spPr>
          <a:xfrm>
            <a:off x="2176499" y="319800"/>
            <a:ext cx="3904200" cy="520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chemeClr val="dk2"/>
                </a:solidFill>
              </a:defRPr>
            </a:lvl1pPr>
            <a:lvl2pPr lvl="1"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lgn="l">
              <a:lnSpc>
                <a:spcPct val="115000"/>
              </a:lnSpc>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716" name="Google Shape;716;p37"/>
          <p:cNvCxnSpPr/>
          <p:nvPr/>
        </p:nvCxnSpPr>
        <p:spPr>
          <a:xfrm>
            <a:off x="1865850" y="392700"/>
            <a:ext cx="0" cy="390300"/>
          </a:xfrm>
          <a:prstGeom prst="straightConnector1">
            <a:avLst/>
          </a:prstGeom>
          <a:noFill/>
          <a:ln cap="flat" cmpd="sng" w="19050">
            <a:solidFill>
              <a:schemeClr val="accent6"/>
            </a:solidFill>
            <a:prstDash val="solid"/>
            <a:round/>
            <a:headEnd len="sm" w="sm" type="none"/>
            <a:tailEnd len="sm" w="sm" type="none"/>
          </a:ln>
        </p:spPr>
      </p:cxnSp>
      <p:grpSp>
        <p:nvGrpSpPr>
          <p:cNvPr id="717" name="Google Shape;717;p37"/>
          <p:cNvGrpSpPr/>
          <p:nvPr/>
        </p:nvGrpSpPr>
        <p:grpSpPr>
          <a:xfrm>
            <a:off x="7073603" y="0"/>
            <a:ext cx="2070408" cy="1617374"/>
            <a:chOff x="6787102" y="-57263"/>
            <a:chExt cx="2403260" cy="1877393"/>
          </a:xfrm>
        </p:grpSpPr>
        <p:grpSp>
          <p:nvGrpSpPr>
            <p:cNvPr id="718" name="Google Shape;718;p37"/>
            <p:cNvGrpSpPr/>
            <p:nvPr/>
          </p:nvGrpSpPr>
          <p:grpSpPr>
            <a:xfrm rot="10800000">
              <a:off x="8286413" y="1320355"/>
              <a:ext cx="903863" cy="499775"/>
              <a:chOff x="532097" y="3249175"/>
              <a:chExt cx="669528" cy="370204"/>
            </a:xfrm>
          </p:grpSpPr>
          <p:sp>
            <p:nvSpPr>
              <p:cNvPr id="719" name="Google Shape;719;p37"/>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20" name="Google Shape;720;p37"/>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721" name="Google Shape;721;p37"/>
            <p:cNvGrpSpPr/>
            <p:nvPr/>
          </p:nvGrpSpPr>
          <p:grpSpPr>
            <a:xfrm rot="10800000">
              <a:off x="6787103" y="820419"/>
              <a:ext cx="2402289" cy="499772"/>
              <a:chOff x="532752" y="3249175"/>
              <a:chExt cx="1779473" cy="370202"/>
            </a:xfrm>
          </p:grpSpPr>
          <p:sp>
            <p:nvSpPr>
              <p:cNvPr id="722" name="Google Shape;722;p37"/>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23" name="Google Shape;723;p37"/>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24" name="Google Shape;724;p37"/>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25" name="Google Shape;725;p3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726" name="Google Shape;726;p37"/>
            <p:cNvGrpSpPr/>
            <p:nvPr/>
          </p:nvGrpSpPr>
          <p:grpSpPr>
            <a:xfrm rot="10800000">
              <a:off x="7286873" y="320651"/>
              <a:ext cx="1499310" cy="499770"/>
              <a:chOff x="831425" y="3249175"/>
              <a:chExt cx="1110600" cy="370200"/>
            </a:xfrm>
          </p:grpSpPr>
          <p:sp>
            <p:nvSpPr>
              <p:cNvPr id="727" name="Google Shape;727;p37"/>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28" name="Google Shape;728;p37"/>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29" name="Google Shape;729;p3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730" name="Google Shape;730;p37"/>
            <p:cNvGrpSpPr/>
            <p:nvPr/>
          </p:nvGrpSpPr>
          <p:grpSpPr>
            <a:xfrm rot="10800000">
              <a:off x="6787102" y="-57263"/>
              <a:ext cx="2403260" cy="377865"/>
              <a:chOff x="532032" y="3249173"/>
              <a:chExt cx="1780193" cy="370202"/>
            </a:xfrm>
          </p:grpSpPr>
          <p:sp>
            <p:nvSpPr>
              <p:cNvPr id="731" name="Google Shape;731;p37"/>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32" name="Google Shape;732;p37"/>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33" name="Google Shape;733;p37"/>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34" name="Google Shape;734;p3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35" name="Google Shape;735;p3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736" name="Google Shape;736;p37"/>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37" name="Google Shape;737;p37"/>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38" name="Google Shape;738;p37"/>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39" name="Google Shape;739;p37"/>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40" name="Google Shape;740;p37"/>
          <p:cNvSpPr txBox="1"/>
          <p:nvPr>
            <p:ph idx="6" type="body"/>
          </p:nvPr>
        </p:nvSpPr>
        <p:spPr>
          <a:xfrm>
            <a:off x="104900" y="2676050"/>
            <a:ext cx="1583400" cy="16743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1" name="Google Shape;741;p37"/>
          <p:cNvSpPr txBox="1"/>
          <p:nvPr>
            <p:ph idx="7" type="body"/>
          </p:nvPr>
        </p:nvSpPr>
        <p:spPr>
          <a:xfrm>
            <a:off x="1932925" y="2676050"/>
            <a:ext cx="1583400" cy="16743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2" name="Google Shape;742;p37"/>
          <p:cNvSpPr txBox="1"/>
          <p:nvPr>
            <p:ph idx="8" type="body"/>
          </p:nvPr>
        </p:nvSpPr>
        <p:spPr>
          <a:xfrm>
            <a:off x="3761000" y="2676050"/>
            <a:ext cx="1583400" cy="16743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3" name="Google Shape;743;p37"/>
          <p:cNvSpPr txBox="1"/>
          <p:nvPr>
            <p:ph idx="9" type="body"/>
          </p:nvPr>
        </p:nvSpPr>
        <p:spPr>
          <a:xfrm>
            <a:off x="5607150" y="2676050"/>
            <a:ext cx="1583400" cy="1674300"/>
          </a:xfrm>
          <a:prstGeom prst="rect">
            <a:avLst/>
          </a:prstGeom>
          <a:noFill/>
          <a:ln>
            <a:noFill/>
          </a:ln>
        </p:spPr>
        <p:txBody>
          <a:bodyPr anchorCtr="0" anchor="t" bIns="91425" lIns="91425" spcFirstLastPara="1" rIns="0" wrap="square" tIns="91425">
            <a:normAutofit/>
          </a:bodyPr>
          <a:lstStyle>
            <a:lvl1pPr indent="-292100" lvl="0" marL="457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gn="l">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4" name="Google Shape;744;p37"/>
          <p:cNvSpPr txBox="1"/>
          <p:nvPr>
            <p:ph idx="13" type="title"/>
          </p:nvPr>
        </p:nvSpPr>
        <p:spPr>
          <a:xfrm>
            <a:off x="239975" y="1597225"/>
            <a:ext cx="640200" cy="482400"/>
          </a:xfrm>
          <a:prstGeom prst="rect">
            <a:avLst/>
          </a:prstGeom>
          <a:noFill/>
          <a:ln>
            <a:noFill/>
          </a:ln>
        </p:spPr>
        <p:txBody>
          <a:bodyPr anchorCtr="0" anchor="t" bIns="91425" lIns="91425" spcFirstLastPara="1" rIns="137150" wrap="square" tIns="91425">
            <a:noAutofit/>
          </a:bodyPr>
          <a:lstStyle>
            <a:lvl1pPr lvl="0" algn="ctr">
              <a:lnSpc>
                <a:spcPct val="100000"/>
              </a:lnSpc>
              <a:spcBef>
                <a:spcPts val="0"/>
              </a:spcBef>
              <a:spcAft>
                <a:spcPts val="0"/>
              </a:spcAft>
              <a:buClr>
                <a:schemeClr val="dk2"/>
              </a:buClr>
              <a:buSzPts val="1800"/>
              <a:buFont typeface="IBM Plex Sans"/>
              <a:buNone/>
              <a:defRPr sz="1800">
                <a:solidFill>
                  <a:schemeClr val="dk2"/>
                </a:solidFill>
              </a:defRPr>
            </a:lvl1pPr>
            <a:lvl2pPr lvl="1" algn="ctr">
              <a:lnSpc>
                <a:spcPct val="100000"/>
              </a:lnSpc>
              <a:spcBef>
                <a:spcPts val="0"/>
              </a:spcBef>
              <a:spcAft>
                <a:spcPts val="0"/>
              </a:spcAft>
              <a:buClr>
                <a:schemeClr val="dk2"/>
              </a:buClr>
              <a:buSzPts val="1800"/>
              <a:buFont typeface="IBM Plex Sans"/>
              <a:buNone/>
              <a:defRPr sz="1800">
                <a:solidFill>
                  <a:schemeClr val="dk2"/>
                </a:solidFill>
              </a:defRPr>
            </a:lvl2pPr>
            <a:lvl3pPr lvl="2" algn="ctr">
              <a:lnSpc>
                <a:spcPct val="100000"/>
              </a:lnSpc>
              <a:spcBef>
                <a:spcPts val="0"/>
              </a:spcBef>
              <a:spcAft>
                <a:spcPts val="0"/>
              </a:spcAft>
              <a:buClr>
                <a:schemeClr val="dk2"/>
              </a:buClr>
              <a:buSzPts val="1800"/>
              <a:buFont typeface="IBM Plex Sans"/>
              <a:buNone/>
              <a:defRPr sz="1800">
                <a:solidFill>
                  <a:schemeClr val="dk2"/>
                </a:solidFill>
              </a:defRPr>
            </a:lvl3pPr>
            <a:lvl4pPr lvl="3" algn="ctr">
              <a:lnSpc>
                <a:spcPct val="100000"/>
              </a:lnSpc>
              <a:spcBef>
                <a:spcPts val="0"/>
              </a:spcBef>
              <a:spcAft>
                <a:spcPts val="0"/>
              </a:spcAft>
              <a:buClr>
                <a:schemeClr val="dk2"/>
              </a:buClr>
              <a:buSzPts val="1800"/>
              <a:buFont typeface="IBM Plex Sans"/>
              <a:buNone/>
              <a:defRPr sz="1800">
                <a:solidFill>
                  <a:schemeClr val="dk2"/>
                </a:solidFill>
              </a:defRPr>
            </a:lvl4pPr>
            <a:lvl5pPr lvl="4" algn="ctr">
              <a:lnSpc>
                <a:spcPct val="100000"/>
              </a:lnSpc>
              <a:spcBef>
                <a:spcPts val="0"/>
              </a:spcBef>
              <a:spcAft>
                <a:spcPts val="0"/>
              </a:spcAft>
              <a:buClr>
                <a:schemeClr val="dk2"/>
              </a:buClr>
              <a:buSzPts val="1800"/>
              <a:buFont typeface="IBM Plex Sans"/>
              <a:buNone/>
              <a:defRPr sz="1800">
                <a:solidFill>
                  <a:schemeClr val="dk2"/>
                </a:solidFill>
              </a:defRPr>
            </a:lvl5pPr>
            <a:lvl6pPr lvl="5" algn="ctr">
              <a:lnSpc>
                <a:spcPct val="100000"/>
              </a:lnSpc>
              <a:spcBef>
                <a:spcPts val="0"/>
              </a:spcBef>
              <a:spcAft>
                <a:spcPts val="0"/>
              </a:spcAft>
              <a:buClr>
                <a:schemeClr val="dk2"/>
              </a:buClr>
              <a:buSzPts val="1800"/>
              <a:buFont typeface="IBM Plex Sans"/>
              <a:buNone/>
              <a:defRPr sz="1800">
                <a:solidFill>
                  <a:schemeClr val="dk2"/>
                </a:solidFill>
              </a:defRPr>
            </a:lvl6pPr>
            <a:lvl7pPr lvl="6" algn="ctr">
              <a:lnSpc>
                <a:spcPct val="100000"/>
              </a:lnSpc>
              <a:spcBef>
                <a:spcPts val="0"/>
              </a:spcBef>
              <a:spcAft>
                <a:spcPts val="0"/>
              </a:spcAft>
              <a:buClr>
                <a:schemeClr val="dk2"/>
              </a:buClr>
              <a:buSzPts val="1800"/>
              <a:buFont typeface="IBM Plex Sans"/>
              <a:buNone/>
              <a:defRPr sz="1800">
                <a:solidFill>
                  <a:schemeClr val="dk2"/>
                </a:solidFill>
              </a:defRPr>
            </a:lvl7pPr>
            <a:lvl8pPr lvl="7" algn="ctr">
              <a:lnSpc>
                <a:spcPct val="100000"/>
              </a:lnSpc>
              <a:spcBef>
                <a:spcPts val="0"/>
              </a:spcBef>
              <a:spcAft>
                <a:spcPts val="0"/>
              </a:spcAft>
              <a:buClr>
                <a:schemeClr val="dk2"/>
              </a:buClr>
              <a:buSzPts val="1800"/>
              <a:buFont typeface="IBM Plex Sans"/>
              <a:buNone/>
              <a:defRPr sz="1800">
                <a:solidFill>
                  <a:schemeClr val="dk2"/>
                </a:solidFill>
              </a:defRPr>
            </a:lvl8pPr>
            <a:lvl9pPr lvl="8" algn="ctr">
              <a:lnSpc>
                <a:spcPct val="100000"/>
              </a:lnSpc>
              <a:spcBef>
                <a:spcPts val="0"/>
              </a:spcBef>
              <a:spcAft>
                <a:spcPts val="0"/>
              </a:spcAft>
              <a:buClr>
                <a:schemeClr val="dk2"/>
              </a:buClr>
              <a:buSzPts val="1800"/>
              <a:buFont typeface="IBM Plex Sans"/>
              <a:buNone/>
              <a:defRPr sz="1800">
                <a:solidFill>
                  <a:schemeClr val="dk2"/>
                </a:solidFill>
              </a:defRPr>
            </a:lvl9pPr>
          </a:lstStyle>
          <a:p/>
        </p:txBody>
      </p:sp>
      <p:sp>
        <p:nvSpPr>
          <p:cNvPr id="745" name="Google Shape;745;p37"/>
          <p:cNvSpPr txBox="1"/>
          <p:nvPr>
            <p:ph idx="14" type="title"/>
          </p:nvPr>
        </p:nvSpPr>
        <p:spPr>
          <a:xfrm>
            <a:off x="2009500" y="1597225"/>
            <a:ext cx="640200" cy="482400"/>
          </a:xfrm>
          <a:prstGeom prst="rect">
            <a:avLst/>
          </a:prstGeom>
          <a:noFill/>
          <a:ln>
            <a:noFill/>
          </a:ln>
        </p:spPr>
        <p:txBody>
          <a:bodyPr anchorCtr="0" anchor="t" bIns="91425" lIns="91425" spcFirstLastPara="1" rIns="137150" wrap="square" tIns="91425">
            <a:noAutofit/>
          </a:bodyPr>
          <a:lstStyle>
            <a:lvl1pPr lvl="0" algn="ctr">
              <a:lnSpc>
                <a:spcPct val="100000"/>
              </a:lnSpc>
              <a:spcBef>
                <a:spcPts val="0"/>
              </a:spcBef>
              <a:spcAft>
                <a:spcPts val="0"/>
              </a:spcAft>
              <a:buClr>
                <a:schemeClr val="dk2"/>
              </a:buClr>
              <a:buSzPts val="1800"/>
              <a:buFont typeface="IBM Plex Sans"/>
              <a:buNone/>
              <a:defRPr sz="1800">
                <a:solidFill>
                  <a:schemeClr val="dk2"/>
                </a:solidFill>
              </a:defRPr>
            </a:lvl1pPr>
            <a:lvl2pPr lvl="1" algn="ctr">
              <a:lnSpc>
                <a:spcPct val="100000"/>
              </a:lnSpc>
              <a:spcBef>
                <a:spcPts val="0"/>
              </a:spcBef>
              <a:spcAft>
                <a:spcPts val="0"/>
              </a:spcAft>
              <a:buClr>
                <a:schemeClr val="dk2"/>
              </a:buClr>
              <a:buSzPts val="1800"/>
              <a:buFont typeface="IBM Plex Sans"/>
              <a:buNone/>
              <a:defRPr sz="1800">
                <a:solidFill>
                  <a:schemeClr val="dk2"/>
                </a:solidFill>
              </a:defRPr>
            </a:lvl2pPr>
            <a:lvl3pPr lvl="2" algn="ctr">
              <a:lnSpc>
                <a:spcPct val="100000"/>
              </a:lnSpc>
              <a:spcBef>
                <a:spcPts val="0"/>
              </a:spcBef>
              <a:spcAft>
                <a:spcPts val="0"/>
              </a:spcAft>
              <a:buClr>
                <a:schemeClr val="dk2"/>
              </a:buClr>
              <a:buSzPts val="1800"/>
              <a:buFont typeface="IBM Plex Sans"/>
              <a:buNone/>
              <a:defRPr sz="1800">
                <a:solidFill>
                  <a:schemeClr val="dk2"/>
                </a:solidFill>
              </a:defRPr>
            </a:lvl3pPr>
            <a:lvl4pPr lvl="3" algn="ctr">
              <a:lnSpc>
                <a:spcPct val="100000"/>
              </a:lnSpc>
              <a:spcBef>
                <a:spcPts val="0"/>
              </a:spcBef>
              <a:spcAft>
                <a:spcPts val="0"/>
              </a:spcAft>
              <a:buClr>
                <a:schemeClr val="dk2"/>
              </a:buClr>
              <a:buSzPts val="1800"/>
              <a:buFont typeface="IBM Plex Sans"/>
              <a:buNone/>
              <a:defRPr sz="1800">
                <a:solidFill>
                  <a:schemeClr val="dk2"/>
                </a:solidFill>
              </a:defRPr>
            </a:lvl4pPr>
            <a:lvl5pPr lvl="4" algn="ctr">
              <a:lnSpc>
                <a:spcPct val="100000"/>
              </a:lnSpc>
              <a:spcBef>
                <a:spcPts val="0"/>
              </a:spcBef>
              <a:spcAft>
                <a:spcPts val="0"/>
              </a:spcAft>
              <a:buClr>
                <a:schemeClr val="dk2"/>
              </a:buClr>
              <a:buSzPts val="1800"/>
              <a:buFont typeface="IBM Plex Sans"/>
              <a:buNone/>
              <a:defRPr sz="1800">
                <a:solidFill>
                  <a:schemeClr val="dk2"/>
                </a:solidFill>
              </a:defRPr>
            </a:lvl5pPr>
            <a:lvl6pPr lvl="5" algn="ctr">
              <a:lnSpc>
                <a:spcPct val="100000"/>
              </a:lnSpc>
              <a:spcBef>
                <a:spcPts val="0"/>
              </a:spcBef>
              <a:spcAft>
                <a:spcPts val="0"/>
              </a:spcAft>
              <a:buClr>
                <a:schemeClr val="dk2"/>
              </a:buClr>
              <a:buSzPts val="1800"/>
              <a:buFont typeface="IBM Plex Sans"/>
              <a:buNone/>
              <a:defRPr sz="1800">
                <a:solidFill>
                  <a:schemeClr val="dk2"/>
                </a:solidFill>
              </a:defRPr>
            </a:lvl6pPr>
            <a:lvl7pPr lvl="6" algn="ctr">
              <a:lnSpc>
                <a:spcPct val="100000"/>
              </a:lnSpc>
              <a:spcBef>
                <a:spcPts val="0"/>
              </a:spcBef>
              <a:spcAft>
                <a:spcPts val="0"/>
              </a:spcAft>
              <a:buClr>
                <a:schemeClr val="dk2"/>
              </a:buClr>
              <a:buSzPts val="1800"/>
              <a:buFont typeface="IBM Plex Sans"/>
              <a:buNone/>
              <a:defRPr sz="1800">
                <a:solidFill>
                  <a:schemeClr val="dk2"/>
                </a:solidFill>
              </a:defRPr>
            </a:lvl7pPr>
            <a:lvl8pPr lvl="7" algn="ctr">
              <a:lnSpc>
                <a:spcPct val="100000"/>
              </a:lnSpc>
              <a:spcBef>
                <a:spcPts val="0"/>
              </a:spcBef>
              <a:spcAft>
                <a:spcPts val="0"/>
              </a:spcAft>
              <a:buClr>
                <a:schemeClr val="dk2"/>
              </a:buClr>
              <a:buSzPts val="1800"/>
              <a:buFont typeface="IBM Plex Sans"/>
              <a:buNone/>
              <a:defRPr sz="1800">
                <a:solidFill>
                  <a:schemeClr val="dk2"/>
                </a:solidFill>
              </a:defRPr>
            </a:lvl8pPr>
            <a:lvl9pPr lvl="8" algn="ctr">
              <a:lnSpc>
                <a:spcPct val="100000"/>
              </a:lnSpc>
              <a:spcBef>
                <a:spcPts val="0"/>
              </a:spcBef>
              <a:spcAft>
                <a:spcPts val="0"/>
              </a:spcAft>
              <a:buClr>
                <a:schemeClr val="dk2"/>
              </a:buClr>
              <a:buSzPts val="1800"/>
              <a:buFont typeface="IBM Plex Sans"/>
              <a:buNone/>
              <a:defRPr sz="1800">
                <a:solidFill>
                  <a:schemeClr val="dk2"/>
                </a:solidFill>
              </a:defRPr>
            </a:lvl9pPr>
          </a:lstStyle>
          <a:p/>
        </p:txBody>
      </p:sp>
      <p:sp>
        <p:nvSpPr>
          <p:cNvPr id="746" name="Google Shape;746;p37"/>
          <p:cNvSpPr txBox="1"/>
          <p:nvPr>
            <p:ph idx="15" type="title"/>
          </p:nvPr>
        </p:nvSpPr>
        <p:spPr>
          <a:xfrm>
            <a:off x="3895425" y="1597225"/>
            <a:ext cx="640200" cy="482400"/>
          </a:xfrm>
          <a:prstGeom prst="rect">
            <a:avLst/>
          </a:prstGeom>
          <a:noFill/>
          <a:ln>
            <a:noFill/>
          </a:ln>
        </p:spPr>
        <p:txBody>
          <a:bodyPr anchorCtr="0" anchor="t" bIns="91425" lIns="91425" spcFirstLastPara="1" rIns="137150" wrap="square" tIns="91425">
            <a:noAutofit/>
          </a:bodyPr>
          <a:lstStyle>
            <a:lvl1pPr lvl="0" algn="ctr">
              <a:lnSpc>
                <a:spcPct val="100000"/>
              </a:lnSpc>
              <a:spcBef>
                <a:spcPts val="0"/>
              </a:spcBef>
              <a:spcAft>
                <a:spcPts val="0"/>
              </a:spcAft>
              <a:buClr>
                <a:schemeClr val="dk2"/>
              </a:buClr>
              <a:buSzPts val="1800"/>
              <a:buFont typeface="IBM Plex Sans"/>
              <a:buNone/>
              <a:defRPr sz="1800">
                <a:solidFill>
                  <a:schemeClr val="dk2"/>
                </a:solidFill>
              </a:defRPr>
            </a:lvl1pPr>
            <a:lvl2pPr lvl="1" algn="ctr">
              <a:lnSpc>
                <a:spcPct val="100000"/>
              </a:lnSpc>
              <a:spcBef>
                <a:spcPts val="0"/>
              </a:spcBef>
              <a:spcAft>
                <a:spcPts val="0"/>
              </a:spcAft>
              <a:buClr>
                <a:schemeClr val="dk2"/>
              </a:buClr>
              <a:buSzPts val="1800"/>
              <a:buFont typeface="IBM Plex Sans"/>
              <a:buNone/>
              <a:defRPr sz="1800">
                <a:solidFill>
                  <a:schemeClr val="dk2"/>
                </a:solidFill>
              </a:defRPr>
            </a:lvl2pPr>
            <a:lvl3pPr lvl="2" algn="ctr">
              <a:lnSpc>
                <a:spcPct val="100000"/>
              </a:lnSpc>
              <a:spcBef>
                <a:spcPts val="0"/>
              </a:spcBef>
              <a:spcAft>
                <a:spcPts val="0"/>
              </a:spcAft>
              <a:buClr>
                <a:schemeClr val="dk2"/>
              </a:buClr>
              <a:buSzPts val="1800"/>
              <a:buFont typeface="IBM Plex Sans"/>
              <a:buNone/>
              <a:defRPr sz="1800">
                <a:solidFill>
                  <a:schemeClr val="dk2"/>
                </a:solidFill>
              </a:defRPr>
            </a:lvl3pPr>
            <a:lvl4pPr lvl="3" algn="ctr">
              <a:lnSpc>
                <a:spcPct val="100000"/>
              </a:lnSpc>
              <a:spcBef>
                <a:spcPts val="0"/>
              </a:spcBef>
              <a:spcAft>
                <a:spcPts val="0"/>
              </a:spcAft>
              <a:buClr>
                <a:schemeClr val="dk2"/>
              </a:buClr>
              <a:buSzPts val="1800"/>
              <a:buFont typeface="IBM Plex Sans"/>
              <a:buNone/>
              <a:defRPr sz="1800">
                <a:solidFill>
                  <a:schemeClr val="dk2"/>
                </a:solidFill>
              </a:defRPr>
            </a:lvl4pPr>
            <a:lvl5pPr lvl="4" algn="ctr">
              <a:lnSpc>
                <a:spcPct val="100000"/>
              </a:lnSpc>
              <a:spcBef>
                <a:spcPts val="0"/>
              </a:spcBef>
              <a:spcAft>
                <a:spcPts val="0"/>
              </a:spcAft>
              <a:buClr>
                <a:schemeClr val="dk2"/>
              </a:buClr>
              <a:buSzPts val="1800"/>
              <a:buFont typeface="IBM Plex Sans"/>
              <a:buNone/>
              <a:defRPr sz="1800">
                <a:solidFill>
                  <a:schemeClr val="dk2"/>
                </a:solidFill>
              </a:defRPr>
            </a:lvl5pPr>
            <a:lvl6pPr lvl="5" algn="ctr">
              <a:lnSpc>
                <a:spcPct val="100000"/>
              </a:lnSpc>
              <a:spcBef>
                <a:spcPts val="0"/>
              </a:spcBef>
              <a:spcAft>
                <a:spcPts val="0"/>
              </a:spcAft>
              <a:buClr>
                <a:schemeClr val="dk2"/>
              </a:buClr>
              <a:buSzPts val="1800"/>
              <a:buFont typeface="IBM Plex Sans"/>
              <a:buNone/>
              <a:defRPr sz="1800">
                <a:solidFill>
                  <a:schemeClr val="dk2"/>
                </a:solidFill>
              </a:defRPr>
            </a:lvl6pPr>
            <a:lvl7pPr lvl="6" algn="ctr">
              <a:lnSpc>
                <a:spcPct val="100000"/>
              </a:lnSpc>
              <a:spcBef>
                <a:spcPts val="0"/>
              </a:spcBef>
              <a:spcAft>
                <a:spcPts val="0"/>
              </a:spcAft>
              <a:buClr>
                <a:schemeClr val="dk2"/>
              </a:buClr>
              <a:buSzPts val="1800"/>
              <a:buFont typeface="IBM Plex Sans"/>
              <a:buNone/>
              <a:defRPr sz="1800">
                <a:solidFill>
                  <a:schemeClr val="dk2"/>
                </a:solidFill>
              </a:defRPr>
            </a:lvl7pPr>
            <a:lvl8pPr lvl="7" algn="ctr">
              <a:lnSpc>
                <a:spcPct val="100000"/>
              </a:lnSpc>
              <a:spcBef>
                <a:spcPts val="0"/>
              </a:spcBef>
              <a:spcAft>
                <a:spcPts val="0"/>
              </a:spcAft>
              <a:buClr>
                <a:schemeClr val="dk2"/>
              </a:buClr>
              <a:buSzPts val="1800"/>
              <a:buFont typeface="IBM Plex Sans"/>
              <a:buNone/>
              <a:defRPr sz="1800">
                <a:solidFill>
                  <a:schemeClr val="dk2"/>
                </a:solidFill>
              </a:defRPr>
            </a:lvl8pPr>
            <a:lvl9pPr lvl="8" algn="ctr">
              <a:lnSpc>
                <a:spcPct val="100000"/>
              </a:lnSpc>
              <a:spcBef>
                <a:spcPts val="0"/>
              </a:spcBef>
              <a:spcAft>
                <a:spcPts val="0"/>
              </a:spcAft>
              <a:buClr>
                <a:schemeClr val="dk2"/>
              </a:buClr>
              <a:buSzPts val="1800"/>
              <a:buFont typeface="IBM Plex Sans"/>
              <a:buNone/>
              <a:defRPr sz="1800">
                <a:solidFill>
                  <a:schemeClr val="dk2"/>
                </a:solidFill>
              </a:defRPr>
            </a:lvl9pPr>
          </a:lstStyle>
          <a:p/>
        </p:txBody>
      </p:sp>
      <p:sp>
        <p:nvSpPr>
          <p:cNvPr id="747" name="Google Shape;747;p37"/>
          <p:cNvSpPr txBox="1"/>
          <p:nvPr>
            <p:ph idx="16" type="title"/>
          </p:nvPr>
        </p:nvSpPr>
        <p:spPr>
          <a:xfrm>
            <a:off x="5704700" y="1597225"/>
            <a:ext cx="640200" cy="482400"/>
          </a:xfrm>
          <a:prstGeom prst="rect">
            <a:avLst/>
          </a:prstGeom>
          <a:noFill/>
          <a:ln>
            <a:noFill/>
          </a:ln>
        </p:spPr>
        <p:txBody>
          <a:bodyPr anchorCtr="0" anchor="t" bIns="91425" lIns="91425" spcFirstLastPara="1" rIns="137150" wrap="square" tIns="91425">
            <a:noAutofit/>
          </a:bodyPr>
          <a:lstStyle>
            <a:lvl1pPr lvl="0" algn="ctr">
              <a:lnSpc>
                <a:spcPct val="100000"/>
              </a:lnSpc>
              <a:spcBef>
                <a:spcPts val="0"/>
              </a:spcBef>
              <a:spcAft>
                <a:spcPts val="0"/>
              </a:spcAft>
              <a:buClr>
                <a:schemeClr val="dk2"/>
              </a:buClr>
              <a:buSzPts val="1800"/>
              <a:buFont typeface="IBM Plex Sans"/>
              <a:buNone/>
              <a:defRPr sz="1800">
                <a:solidFill>
                  <a:schemeClr val="dk2"/>
                </a:solidFill>
              </a:defRPr>
            </a:lvl1pPr>
            <a:lvl2pPr lvl="1" algn="ctr">
              <a:lnSpc>
                <a:spcPct val="100000"/>
              </a:lnSpc>
              <a:spcBef>
                <a:spcPts val="0"/>
              </a:spcBef>
              <a:spcAft>
                <a:spcPts val="0"/>
              </a:spcAft>
              <a:buClr>
                <a:schemeClr val="dk2"/>
              </a:buClr>
              <a:buSzPts val="1800"/>
              <a:buFont typeface="IBM Plex Sans"/>
              <a:buNone/>
              <a:defRPr sz="1800">
                <a:solidFill>
                  <a:schemeClr val="dk2"/>
                </a:solidFill>
              </a:defRPr>
            </a:lvl2pPr>
            <a:lvl3pPr lvl="2" algn="ctr">
              <a:lnSpc>
                <a:spcPct val="100000"/>
              </a:lnSpc>
              <a:spcBef>
                <a:spcPts val="0"/>
              </a:spcBef>
              <a:spcAft>
                <a:spcPts val="0"/>
              </a:spcAft>
              <a:buClr>
                <a:schemeClr val="dk2"/>
              </a:buClr>
              <a:buSzPts val="1800"/>
              <a:buFont typeface="IBM Plex Sans"/>
              <a:buNone/>
              <a:defRPr sz="1800">
                <a:solidFill>
                  <a:schemeClr val="dk2"/>
                </a:solidFill>
              </a:defRPr>
            </a:lvl3pPr>
            <a:lvl4pPr lvl="3" algn="ctr">
              <a:lnSpc>
                <a:spcPct val="100000"/>
              </a:lnSpc>
              <a:spcBef>
                <a:spcPts val="0"/>
              </a:spcBef>
              <a:spcAft>
                <a:spcPts val="0"/>
              </a:spcAft>
              <a:buClr>
                <a:schemeClr val="dk2"/>
              </a:buClr>
              <a:buSzPts val="1800"/>
              <a:buFont typeface="IBM Plex Sans"/>
              <a:buNone/>
              <a:defRPr sz="1800">
                <a:solidFill>
                  <a:schemeClr val="dk2"/>
                </a:solidFill>
              </a:defRPr>
            </a:lvl4pPr>
            <a:lvl5pPr lvl="4" algn="ctr">
              <a:lnSpc>
                <a:spcPct val="100000"/>
              </a:lnSpc>
              <a:spcBef>
                <a:spcPts val="0"/>
              </a:spcBef>
              <a:spcAft>
                <a:spcPts val="0"/>
              </a:spcAft>
              <a:buClr>
                <a:schemeClr val="dk2"/>
              </a:buClr>
              <a:buSzPts val="1800"/>
              <a:buFont typeface="IBM Plex Sans"/>
              <a:buNone/>
              <a:defRPr sz="1800">
                <a:solidFill>
                  <a:schemeClr val="dk2"/>
                </a:solidFill>
              </a:defRPr>
            </a:lvl5pPr>
            <a:lvl6pPr lvl="5" algn="ctr">
              <a:lnSpc>
                <a:spcPct val="100000"/>
              </a:lnSpc>
              <a:spcBef>
                <a:spcPts val="0"/>
              </a:spcBef>
              <a:spcAft>
                <a:spcPts val="0"/>
              </a:spcAft>
              <a:buClr>
                <a:schemeClr val="dk2"/>
              </a:buClr>
              <a:buSzPts val="1800"/>
              <a:buFont typeface="IBM Plex Sans"/>
              <a:buNone/>
              <a:defRPr sz="1800">
                <a:solidFill>
                  <a:schemeClr val="dk2"/>
                </a:solidFill>
              </a:defRPr>
            </a:lvl6pPr>
            <a:lvl7pPr lvl="6" algn="ctr">
              <a:lnSpc>
                <a:spcPct val="100000"/>
              </a:lnSpc>
              <a:spcBef>
                <a:spcPts val="0"/>
              </a:spcBef>
              <a:spcAft>
                <a:spcPts val="0"/>
              </a:spcAft>
              <a:buClr>
                <a:schemeClr val="dk2"/>
              </a:buClr>
              <a:buSzPts val="1800"/>
              <a:buFont typeface="IBM Plex Sans"/>
              <a:buNone/>
              <a:defRPr sz="1800">
                <a:solidFill>
                  <a:schemeClr val="dk2"/>
                </a:solidFill>
              </a:defRPr>
            </a:lvl7pPr>
            <a:lvl8pPr lvl="7" algn="ctr">
              <a:lnSpc>
                <a:spcPct val="100000"/>
              </a:lnSpc>
              <a:spcBef>
                <a:spcPts val="0"/>
              </a:spcBef>
              <a:spcAft>
                <a:spcPts val="0"/>
              </a:spcAft>
              <a:buClr>
                <a:schemeClr val="dk2"/>
              </a:buClr>
              <a:buSzPts val="1800"/>
              <a:buFont typeface="IBM Plex Sans"/>
              <a:buNone/>
              <a:defRPr sz="1800">
                <a:solidFill>
                  <a:schemeClr val="dk2"/>
                </a:solidFill>
              </a:defRPr>
            </a:lvl8pPr>
            <a:lvl9pPr lvl="8" algn="ctr">
              <a:lnSpc>
                <a:spcPct val="100000"/>
              </a:lnSpc>
              <a:spcBef>
                <a:spcPts val="0"/>
              </a:spcBef>
              <a:spcAft>
                <a:spcPts val="0"/>
              </a:spcAft>
              <a:buClr>
                <a:schemeClr val="dk2"/>
              </a:buClr>
              <a:buSzPts val="1800"/>
              <a:buFont typeface="IBM Plex Sans"/>
              <a:buNone/>
              <a:defRPr sz="1800">
                <a:solidFill>
                  <a:schemeClr val="dk2"/>
                </a:solidFill>
              </a:defRPr>
            </a:lvl9pPr>
          </a:lstStyle>
          <a:p/>
        </p:txBody>
      </p:sp>
      <p:sp>
        <p:nvSpPr>
          <p:cNvPr id="748" name="Google Shape;748;p37"/>
          <p:cNvSpPr txBox="1"/>
          <p:nvPr>
            <p:ph idx="17" type="title"/>
          </p:nvPr>
        </p:nvSpPr>
        <p:spPr>
          <a:xfrm>
            <a:off x="38100" y="319650"/>
            <a:ext cx="1827900" cy="5202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1600">
                <a:solidFill>
                  <a:schemeClr val="accent6"/>
                </a:solidFill>
                <a:latin typeface="IBM Plex Sans Medium"/>
                <a:ea typeface="IBM Plex Sans Medium"/>
                <a:cs typeface="IBM Plex Sans Medium"/>
                <a:sym typeface="IBM Plex Sans Medium"/>
              </a:defRPr>
            </a:lvl1pPr>
            <a:lvl2pPr lvl="1" algn="l">
              <a:lnSpc>
                <a:spcPct val="115000"/>
              </a:lnSpc>
              <a:spcBef>
                <a:spcPts val="0"/>
              </a:spcBef>
              <a:spcAft>
                <a:spcPts val="0"/>
              </a:spcAft>
              <a:buSzPts val="3000"/>
              <a:buNone/>
              <a:defRPr sz="1800">
                <a:solidFill>
                  <a:schemeClr val="accent6"/>
                </a:solidFill>
              </a:defRPr>
            </a:lvl2pPr>
            <a:lvl3pPr lvl="2" algn="l">
              <a:lnSpc>
                <a:spcPct val="115000"/>
              </a:lnSpc>
              <a:spcBef>
                <a:spcPts val="0"/>
              </a:spcBef>
              <a:spcAft>
                <a:spcPts val="0"/>
              </a:spcAft>
              <a:buSzPts val="3000"/>
              <a:buNone/>
              <a:defRPr sz="1800">
                <a:solidFill>
                  <a:schemeClr val="accent6"/>
                </a:solidFill>
              </a:defRPr>
            </a:lvl3pPr>
            <a:lvl4pPr lvl="3" algn="l">
              <a:lnSpc>
                <a:spcPct val="115000"/>
              </a:lnSpc>
              <a:spcBef>
                <a:spcPts val="0"/>
              </a:spcBef>
              <a:spcAft>
                <a:spcPts val="0"/>
              </a:spcAft>
              <a:buSzPts val="3000"/>
              <a:buNone/>
              <a:defRPr sz="1800">
                <a:solidFill>
                  <a:schemeClr val="accent6"/>
                </a:solidFill>
              </a:defRPr>
            </a:lvl4pPr>
            <a:lvl5pPr lvl="4" algn="l">
              <a:lnSpc>
                <a:spcPct val="115000"/>
              </a:lnSpc>
              <a:spcBef>
                <a:spcPts val="0"/>
              </a:spcBef>
              <a:spcAft>
                <a:spcPts val="0"/>
              </a:spcAft>
              <a:buSzPts val="3000"/>
              <a:buNone/>
              <a:defRPr sz="1800">
                <a:solidFill>
                  <a:schemeClr val="accent6"/>
                </a:solidFill>
              </a:defRPr>
            </a:lvl5pPr>
            <a:lvl6pPr lvl="5" algn="l">
              <a:lnSpc>
                <a:spcPct val="115000"/>
              </a:lnSpc>
              <a:spcBef>
                <a:spcPts val="0"/>
              </a:spcBef>
              <a:spcAft>
                <a:spcPts val="0"/>
              </a:spcAft>
              <a:buSzPts val="3000"/>
              <a:buNone/>
              <a:defRPr sz="1800">
                <a:solidFill>
                  <a:schemeClr val="accent6"/>
                </a:solidFill>
              </a:defRPr>
            </a:lvl6pPr>
            <a:lvl7pPr lvl="6" algn="l">
              <a:lnSpc>
                <a:spcPct val="115000"/>
              </a:lnSpc>
              <a:spcBef>
                <a:spcPts val="0"/>
              </a:spcBef>
              <a:spcAft>
                <a:spcPts val="0"/>
              </a:spcAft>
              <a:buSzPts val="3000"/>
              <a:buNone/>
              <a:defRPr sz="1800">
                <a:solidFill>
                  <a:schemeClr val="accent6"/>
                </a:solidFill>
              </a:defRPr>
            </a:lvl7pPr>
            <a:lvl8pPr lvl="7" algn="l">
              <a:lnSpc>
                <a:spcPct val="115000"/>
              </a:lnSpc>
              <a:spcBef>
                <a:spcPts val="0"/>
              </a:spcBef>
              <a:spcAft>
                <a:spcPts val="0"/>
              </a:spcAft>
              <a:buSzPts val="3000"/>
              <a:buNone/>
              <a:defRPr sz="1800">
                <a:solidFill>
                  <a:schemeClr val="accent6"/>
                </a:solidFill>
              </a:defRPr>
            </a:lvl8pPr>
            <a:lvl9pPr lvl="8" algn="l">
              <a:lnSpc>
                <a:spcPct val="115000"/>
              </a:lnSpc>
              <a:spcBef>
                <a:spcPts val="0"/>
              </a:spcBef>
              <a:spcAft>
                <a:spcPts val="0"/>
              </a:spcAft>
              <a:buSzPts val="3000"/>
              <a:buNone/>
              <a:defRPr sz="1800">
                <a:solidFill>
                  <a:schemeClr val="accent6"/>
                </a:solidFill>
              </a:defRPr>
            </a:lvl9pPr>
          </a:lstStyle>
          <a:p/>
        </p:txBody>
      </p:sp>
      <p:sp>
        <p:nvSpPr>
          <p:cNvPr id="749" name="Google Shape;749;p37"/>
          <p:cNvSpPr txBox="1"/>
          <p:nvPr>
            <p:ph idx="18" type="title"/>
          </p:nvPr>
        </p:nvSpPr>
        <p:spPr>
          <a:xfrm>
            <a:off x="228600" y="4774929"/>
            <a:ext cx="1939200" cy="189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750" name="Shape 750"/>
        <p:cNvGrpSpPr/>
        <p:nvPr/>
      </p:nvGrpSpPr>
      <p:grpSpPr>
        <a:xfrm>
          <a:off x="0" y="0"/>
          <a:ext cx="0" cy="0"/>
          <a:chOff x="0" y="0"/>
          <a:chExt cx="0" cy="0"/>
        </a:xfrm>
      </p:grpSpPr>
      <p:sp>
        <p:nvSpPr>
          <p:cNvPr id="751" name="Google Shape;751;p38"/>
          <p:cNvSpPr txBox="1"/>
          <p:nvPr>
            <p:ph type="title"/>
          </p:nvPr>
        </p:nvSpPr>
        <p:spPr>
          <a:xfrm>
            <a:off x="38100" y="397750"/>
            <a:ext cx="1948200" cy="189300"/>
          </a:xfrm>
          <a:prstGeom prst="rect">
            <a:avLst/>
          </a:prstGeom>
          <a:noFill/>
          <a:ln>
            <a:noFill/>
          </a:ln>
        </p:spPr>
        <p:txBody>
          <a:bodyPr anchorCtr="0" anchor="t" bIns="91425" lIns="182875" spcFirstLastPara="1" rIns="91425" wrap="square" tIns="91425">
            <a:noAutofit/>
          </a:bodyPr>
          <a:lstStyle>
            <a:lvl1pPr lvl="0" algn="l">
              <a:lnSpc>
                <a:spcPct val="70000"/>
              </a:lnSpc>
              <a:spcBef>
                <a:spcPts val="0"/>
              </a:spcBef>
              <a:spcAft>
                <a:spcPts val="0"/>
              </a:spcAft>
              <a:buSzPts val="3000"/>
              <a:buNone/>
              <a:defRPr sz="1200">
                <a:solidFill>
                  <a:schemeClr val="dk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752" name="Google Shape;752;p38"/>
          <p:cNvGrpSpPr/>
          <p:nvPr/>
        </p:nvGrpSpPr>
        <p:grpSpPr>
          <a:xfrm rot="10800000">
            <a:off x="5657179" y="-1"/>
            <a:ext cx="3486840" cy="2906092"/>
            <a:chOff x="312900" y="2793625"/>
            <a:chExt cx="2221200" cy="1851250"/>
          </a:xfrm>
        </p:grpSpPr>
        <p:grpSp>
          <p:nvGrpSpPr>
            <p:cNvPr id="753" name="Google Shape;753;p38"/>
            <p:cNvGrpSpPr/>
            <p:nvPr/>
          </p:nvGrpSpPr>
          <p:grpSpPr>
            <a:xfrm>
              <a:off x="312900" y="2793625"/>
              <a:ext cx="1851000" cy="1851250"/>
              <a:chOff x="461225" y="3249175"/>
              <a:chExt cx="1851000" cy="1851250"/>
            </a:xfrm>
          </p:grpSpPr>
          <p:grpSp>
            <p:nvGrpSpPr>
              <p:cNvPr id="754" name="Google Shape;754;p38"/>
              <p:cNvGrpSpPr/>
              <p:nvPr/>
            </p:nvGrpSpPr>
            <p:grpSpPr>
              <a:xfrm>
                <a:off x="461225" y="3249175"/>
                <a:ext cx="1851000" cy="370200"/>
                <a:chOff x="461225" y="3249175"/>
                <a:chExt cx="1851000" cy="370200"/>
              </a:xfrm>
            </p:grpSpPr>
            <p:sp>
              <p:nvSpPr>
                <p:cNvPr id="755" name="Google Shape;755;p3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56" name="Google Shape;756;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57" name="Google Shape;757;p3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58" name="Google Shape;758;p3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759" name="Google Shape;759;p38"/>
              <p:cNvGrpSpPr/>
              <p:nvPr/>
            </p:nvGrpSpPr>
            <p:grpSpPr>
              <a:xfrm>
                <a:off x="461225" y="3619500"/>
                <a:ext cx="1851000" cy="370200"/>
                <a:chOff x="461225" y="3249175"/>
                <a:chExt cx="1851000" cy="370200"/>
              </a:xfrm>
            </p:grpSpPr>
            <p:sp>
              <p:nvSpPr>
                <p:cNvPr id="760" name="Google Shape;760;p3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61" name="Google Shape;761;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62" name="Google Shape;762;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63" name="Google Shape;763;p3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64" name="Google Shape;764;p3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765" name="Google Shape;765;p38"/>
              <p:cNvGrpSpPr/>
              <p:nvPr/>
            </p:nvGrpSpPr>
            <p:grpSpPr>
              <a:xfrm>
                <a:off x="461225" y="3989700"/>
                <a:ext cx="1480800" cy="1110725"/>
                <a:chOff x="461225" y="3249175"/>
                <a:chExt cx="1480800" cy="1110725"/>
              </a:xfrm>
            </p:grpSpPr>
            <p:sp>
              <p:nvSpPr>
                <p:cNvPr id="766" name="Google Shape;766;p3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67" name="Google Shape;767;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68" name="Google Shape;768;p3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69" name="Google Shape;769;p38"/>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770" name="Google Shape;770;p38"/>
              <p:cNvGrpSpPr/>
              <p:nvPr/>
            </p:nvGrpSpPr>
            <p:grpSpPr>
              <a:xfrm>
                <a:off x="831425" y="4360025"/>
                <a:ext cx="1480800" cy="370200"/>
                <a:chOff x="831425" y="3249175"/>
                <a:chExt cx="1480800" cy="370200"/>
              </a:xfrm>
            </p:grpSpPr>
            <p:sp>
              <p:nvSpPr>
                <p:cNvPr id="771" name="Google Shape;771;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72" name="Google Shape;772;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73" name="Google Shape;773;p3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74" name="Google Shape;774;p3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775" name="Google Shape;775;p38"/>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776" name="Google Shape;776;p38"/>
          <p:cNvSpPr/>
          <p:nvPr>
            <p:ph idx="2" type="pic"/>
          </p:nvPr>
        </p:nvSpPr>
        <p:spPr>
          <a:xfrm>
            <a:off x="1200750" y="984738"/>
            <a:ext cx="1649400" cy="1649400"/>
          </a:xfrm>
          <a:prstGeom prst="ellipse">
            <a:avLst/>
          </a:prstGeom>
          <a:noFill/>
          <a:ln>
            <a:noFill/>
          </a:ln>
        </p:spPr>
      </p:sp>
      <p:sp>
        <p:nvSpPr>
          <p:cNvPr id="777" name="Google Shape;777;p38"/>
          <p:cNvSpPr/>
          <p:nvPr>
            <p:ph idx="3" type="pic"/>
          </p:nvPr>
        </p:nvSpPr>
        <p:spPr>
          <a:xfrm>
            <a:off x="3747300" y="921988"/>
            <a:ext cx="1649400" cy="1649400"/>
          </a:xfrm>
          <a:prstGeom prst="ellipse">
            <a:avLst/>
          </a:prstGeom>
          <a:noFill/>
          <a:ln>
            <a:noFill/>
          </a:ln>
        </p:spPr>
      </p:sp>
      <p:sp>
        <p:nvSpPr>
          <p:cNvPr id="778" name="Google Shape;778;p38"/>
          <p:cNvSpPr/>
          <p:nvPr>
            <p:ph idx="4" type="pic"/>
          </p:nvPr>
        </p:nvSpPr>
        <p:spPr>
          <a:xfrm>
            <a:off x="6080650" y="941438"/>
            <a:ext cx="1649400" cy="1649400"/>
          </a:xfrm>
          <a:prstGeom prst="ellipse">
            <a:avLst/>
          </a:prstGeom>
          <a:noFill/>
          <a:ln>
            <a:noFill/>
          </a:ln>
        </p:spPr>
      </p:sp>
      <p:sp>
        <p:nvSpPr>
          <p:cNvPr id="779" name="Google Shape;779;p38"/>
          <p:cNvSpPr txBox="1"/>
          <p:nvPr>
            <p:ph idx="1" type="subTitle"/>
          </p:nvPr>
        </p:nvSpPr>
        <p:spPr>
          <a:xfrm>
            <a:off x="947750" y="3353900"/>
            <a:ext cx="2086800" cy="1347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000">
                <a:solidFill>
                  <a:schemeClr val="dk2"/>
                </a:solidFill>
                <a:latin typeface="Sora ExtraLight"/>
                <a:ea typeface="Sora ExtraLight"/>
                <a:cs typeface="Sora ExtraLight"/>
                <a:sym typeface="Sora ExtraLight"/>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Clr>
                <a:schemeClr val="dk2"/>
              </a:buClr>
              <a:buSzPts val="1400"/>
              <a:buNone/>
              <a:defRPr>
                <a:solidFill>
                  <a:schemeClr val="dk2"/>
                </a:solidFill>
              </a:defRPr>
            </a:lvl3pPr>
            <a:lvl4pPr lvl="3" algn="l">
              <a:lnSpc>
                <a:spcPct val="115000"/>
              </a:lnSpc>
              <a:spcBef>
                <a:spcPts val="0"/>
              </a:spcBef>
              <a:spcAft>
                <a:spcPts val="0"/>
              </a:spcAft>
              <a:buClr>
                <a:schemeClr val="dk2"/>
              </a:buClr>
              <a:buSzPts val="1400"/>
              <a:buNone/>
              <a:defRPr>
                <a:solidFill>
                  <a:schemeClr val="dk2"/>
                </a:solidFill>
              </a:defRPr>
            </a:lvl4pPr>
            <a:lvl5pPr lvl="4" algn="l">
              <a:lnSpc>
                <a:spcPct val="115000"/>
              </a:lnSpc>
              <a:spcBef>
                <a:spcPts val="0"/>
              </a:spcBef>
              <a:spcAft>
                <a:spcPts val="0"/>
              </a:spcAft>
              <a:buClr>
                <a:schemeClr val="dk2"/>
              </a:buClr>
              <a:buSzPts val="1400"/>
              <a:buNone/>
              <a:defRPr>
                <a:solidFill>
                  <a:schemeClr val="dk2"/>
                </a:solidFill>
              </a:defRPr>
            </a:lvl5pPr>
            <a:lvl6pPr lvl="5" algn="l">
              <a:lnSpc>
                <a:spcPct val="115000"/>
              </a:lnSpc>
              <a:spcBef>
                <a:spcPts val="0"/>
              </a:spcBef>
              <a:spcAft>
                <a:spcPts val="0"/>
              </a:spcAft>
              <a:buClr>
                <a:schemeClr val="dk2"/>
              </a:buClr>
              <a:buSzPts val="1400"/>
              <a:buNone/>
              <a:defRPr>
                <a:solidFill>
                  <a:schemeClr val="dk2"/>
                </a:solidFill>
              </a:defRPr>
            </a:lvl6pPr>
            <a:lvl7pPr lvl="6" algn="l">
              <a:lnSpc>
                <a:spcPct val="115000"/>
              </a:lnSpc>
              <a:spcBef>
                <a:spcPts val="0"/>
              </a:spcBef>
              <a:spcAft>
                <a:spcPts val="0"/>
              </a:spcAft>
              <a:buClr>
                <a:schemeClr val="dk2"/>
              </a:buClr>
              <a:buSzPts val="1400"/>
              <a:buNone/>
              <a:defRPr>
                <a:solidFill>
                  <a:schemeClr val="dk2"/>
                </a:solidFill>
              </a:defRPr>
            </a:lvl7pPr>
            <a:lvl8pPr lvl="7" algn="l">
              <a:lnSpc>
                <a:spcPct val="115000"/>
              </a:lnSpc>
              <a:spcBef>
                <a:spcPts val="0"/>
              </a:spcBef>
              <a:spcAft>
                <a:spcPts val="0"/>
              </a:spcAft>
              <a:buClr>
                <a:schemeClr val="dk2"/>
              </a:buClr>
              <a:buSzPts val="1400"/>
              <a:buNone/>
              <a:defRPr>
                <a:solidFill>
                  <a:schemeClr val="dk2"/>
                </a:solidFill>
              </a:defRPr>
            </a:lvl8pPr>
            <a:lvl9pPr lvl="8" algn="l">
              <a:lnSpc>
                <a:spcPct val="115000"/>
              </a:lnSpc>
              <a:spcBef>
                <a:spcPts val="0"/>
              </a:spcBef>
              <a:spcAft>
                <a:spcPts val="0"/>
              </a:spcAft>
              <a:buClr>
                <a:schemeClr val="dk2"/>
              </a:buClr>
              <a:buSzPts val="1400"/>
              <a:buNone/>
              <a:defRPr>
                <a:solidFill>
                  <a:schemeClr val="dk2"/>
                </a:solidFill>
              </a:defRPr>
            </a:lvl9pPr>
          </a:lstStyle>
          <a:p/>
        </p:txBody>
      </p:sp>
      <p:sp>
        <p:nvSpPr>
          <p:cNvPr id="780" name="Google Shape;780;p38"/>
          <p:cNvSpPr txBox="1"/>
          <p:nvPr>
            <p:ph idx="5" type="title"/>
          </p:nvPr>
        </p:nvSpPr>
        <p:spPr>
          <a:xfrm>
            <a:off x="1111850" y="3061625"/>
            <a:ext cx="1758600" cy="2733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3000"/>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781" name="Google Shape;781;p38"/>
          <p:cNvSpPr txBox="1"/>
          <p:nvPr>
            <p:ph idx="6" type="subTitle"/>
          </p:nvPr>
        </p:nvSpPr>
        <p:spPr>
          <a:xfrm>
            <a:off x="3528600" y="3353900"/>
            <a:ext cx="2086800" cy="1347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000">
                <a:solidFill>
                  <a:schemeClr val="dk2"/>
                </a:solidFill>
                <a:latin typeface="Sora ExtraLight"/>
                <a:ea typeface="Sora ExtraLight"/>
                <a:cs typeface="Sora ExtraLight"/>
                <a:sym typeface="Sora ExtraLight"/>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Clr>
                <a:schemeClr val="dk2"/>
              </a:buClr>
              <a:buSzPts val="1400"/>
              <a:buNone/>
              <a:defRPr>
                <a:solidFill>
                  <a:schemeClr val="dk2"/>
                </a:solidFill>
              </a:defRPr>
            </a:lvl3pPr>
            <a:lvl4pPr lvl="3" algn="l">
              <a:lnSpc>
                <a:spcPct val="115000"/>
              </a:lnSpc>
              <a:spcBef>
                <a:spcPts val="0"/>
              </a:spcBef>
              <a:spcAft>
                <a:spcPts val="0"/>
              </a:spcAft>
              <a:buClr>
                <a:schemeClr val="dk2"/>
              </a:buClr>
              <a:buSzPts val="1400"/>
              <a:buNone/>
              <a:defRPr>
                <a:solidFill>
                  <a:schemeClr val="dk2"/>
                </a:solidFill>
              </a:defRPr>
            </a:lvl4pPr>
            <a:lvl5pPr lvl="4" algn="l">
              <a:lnSpc>
                <a:spcPct val="115000"/>
              </a:lnSpc>
              <a:spcBef>
                <a:spcPts val="0"/>
              </a:spcBef>
              <a:spcAft>
                <a:spcPts val="0"/>
              </a:spcAft>
              <a:buClr>
                <a:schemeClr val="dk2"/>
              </a:buClr>
              <a:buSzPts val="1400"/>
              <a:buNone/>
              <a:defRPr>
                <a:solidFill>
                  <a:schemeClr val="dk2"/>
                </a:solidFill>
              </a:defRPr>
            </a:lvl5pPr>
            <a:lvl6pPr lvl="5" algn="l">
              <a:lnSpc>
                <a:spcPct val="115000"/>
              </a:lnSpc>
              <a:spcBef>
                <a:spcPts val="0"/>
              </a:spcBef>
              <a:spcAft>
                <a:spcPts val="0"/>
              </a:spcAft>
              <a:buClr>
                <a:schemeClr val="dk2"/>
              </a:buClr>
              <a:buSzPts val="1400"/>
              <a:buNone/>
              <a:defRPr>
                <a:solidFill>
                  <a:schemeClr val="dk2"/>
                </a:solidFill>
              </a:defRPr>
            </a:lvl6pPr>
            <a:lvl7pPr lvl="6" algn="l">
              <a:lnSpc>
                <a:spcPct val="115000"/>
              </a:lnSpc>
              <a:spcBef>
                <a:spcPts val="0"/>
              </a:spcBef>
              <a:spcAft>
                <a:spcPts val="0"/>
              </a:spcAft>
              <a:buClr>
                <a:schemeClr val="dk2"/>
              </a:buClr>
              <a:buSzPts val="1400"/>
              <a:buNone/>
              <a:defRPr>
                <a:solidFill>
                  <a:schemeClr val="dk2"/>
                </a:solidFill>
              </a:defRPr>
            </a:lvl7pPr>
            <a:lvl8pPr lvl="7" algn="l">
              <a:lnSpc>
                <a:spcPct val="115000"/>
              </a:lnSpc>
              <a:spcBef>
                <a:spcPts val="0"/>
              </a:spcBef>
              <a:spcAft>
                <a:spcPts val="0"/>
              </a:spcAft>
              <a:buClr>
                <a:schemeClr val="dk2"/>
              </a:buClr>
              <a:buSzPts val="1400"/>
              <a:buNone/>
              <a:defRPr>
                <a:solidFill>
                  <a:schemeClr val="dk2"/>
                </a:solidFill>
              </a:defRPr>
            </a:lvl8pPr>
            <a:lvl9pPr lvl="8" algn="l">
              <a:lnSpc>
                <a:spcPct val="115000"/>
              </a:lnSpc>
              <a:spcBef>
                <a:spcPts val="0"/>
              </a:spcBef>
              <a:spcAft>
                <a:spcPts val="0"/>
              </a:spcAft>
              <a:buClr>
                <a:schemeClr val="dk2"/>
              </a:buClr>
              <a:buSzPts val="1400"/>
              <a:buNone/>
              <a:defRPr>
                <a:solidFill>
                  <a:schemeClr val="dk2"/>
                </a:solidFill>
              </a:defRPr>
            </a:lvl9pPr>
          </a:lstStyle>
          <a:p/>
        </p:txBody>
      </p:sp>
      <p:sp>
        <p:nvSpPr>
          <p:cNvPr id="782" name="Google Shape;782;p38"/>
          <p:cNvSpPr txBox="1"/>
          <p:nvPr>
            <p:ph idx="7" type="title"/>
          </p:nvPr>
        </p:nvSpPr>
        <p:spPr>
          <a:xfrm>
            <a:off x="3692700" y="3061625"/>
            <a:ext cx="1758600" cy="2733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3000"/>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783" name="Google Shape;783;p38"/>
          <p:cNvSpPr txBox="1"/>
          <p:nvPr>
            <p:ph idx="8" type="subTitle"/>
          </p:nvPr>
        </p:nvSpPr>
        <p:spPr>
          <a:xfrm>
            <a:off x="5861950" y="3353900"/>
            <a:ext cx="2086800" cy="1347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000">
                <a:solidFill>
                  <a:schemeClr val="dk2"/>
                </a:solidFill>
                <a:latin typeface="Sora ExtraLight"/>
                <a:ea typeface="Sora ExtraLight"/>
                <a:cs typeface="Sora ExtraLight"/>
                <a:sym typeface="Sora ExtraLight"/>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Clr>
                <a:schemeClr val="dk2"/>
              </a:buClr>
              <a:buSzPts val="1400"/>
              <a:buNone/>
              <a:defRPr>
                <a:solidFill>
                  <a:schemeClr val="dk2"/>
                </a:solidFill>
              </a:defRPr>
            </a:lvl3pPr>
            <a:lvl4pPr lvl="3" algn="l">
              <a:lnSpc>
                <a:spcPct val="115000"/>
              </a:lnSpc>
              <a:spcBef>
                <a:spcPts val="0"/>
              </a:spcBef>
              <a:spcAft>
                <a:spcPts val="0"/>
              </a:spcAft>
              <a:buClr>
                <a:schemeClr val="dk2"/>
              </a:buClr>
              <a:buSzPts val="1400"/>
              <a:buNone/>
              <a:defRPr>
                <a:solidFill>
                  <a:schemeClr val="dk2"/>
                </a:solidFill>
              </a:defRPr>
            </a:lvl4pPr>
            <a:lvl5pPr lvl="4" algn="l">
              <a:lnSpc>
                <a:spcPct val="115000"/>
              </a:lnSpc>
              <a:spcBef>
                <a:spcPts val="0"/>
              </a:spcBef>
              <a:spcAft>
                <a:spcPts val="0"/>
              </a:spcAft>
              <a:buClr>
                <a:schemeClr val="dk2"/>
              </a:buClr>
              <a:buSzPts val="1400"/>
              <a:buNone/>
              <a:defRPr>
                <a:solidFill>
                  <a:schemeClr val="dk2"/>
                </a:solidFill>
              </a:defRPr>
            </a:lvl5pPr>
            <a:lvl6pPr lvl="5" algn="l">
              <a:lnSpc>
                <a:spcPct val="115000"/>
              </a:lnSpc>
              <a:spcBef>
                <a:spcPts val="0"/>
              </a:spcBef>
              <a:spcAft>
                <a:spcPts val="0"/>
              </a:spcAft>
              <a:buClr>
                <a:schemeClr val="dk2"/>
              </a:buClr>
              <a:buSzPts val="1400"/>
              <a:buNone/>
              <a:defRPr>
                <a:solidFill>
                  <a:schemeClr val="dk2"/>
                </a:solidFill>
              </a:defRPr>
            </a:lvl6pPr>
            <a:lvl7pPr lvl="6" algn="l">
              <a:lnSpc>
                <a:spcPct val="115000"/>
              </a:lnSpc>
              <a:spcBef>
                <a:spcPts val="0"/>
              </a:spcBef>
              <a:spcAft>
                <a:spcPts val="0"/>
              </a:spcAft>
              <a:buClr>
                <a:schemeClr val="dk2"/>
              </a:buClr>
              <a:buSzPts val="1400"/>
              <a:buNone/>
              <a:defRPr>
                <a:solidFill>
                  <a:schemeClr val="dk2"/>
                </a:solidFill>
              </a:defRPr>
            </a:lvl7pPr>
            <a:lvl8pPr lvl="7" algn="l">
              <a:lnSpc>
                <a:spcPct val="115000"/>
              </a:lnSpc>
              <a:spcBef>
                <a:spcPts val="0"/>
              </a:spcBef>
              <a:spcAft>
                <a:spcPts val="0"/>
              </a:spcAft>
              <a:buClr>
                <a:schemeClr val="dk2"/>
              </a:buClr>
              <a:buSzPts val="1400"/>
              <a:buNone/>
              <a:defRPr>
                <a:solidFill>
                  <a:schemeClr val="dk2"/>
                </a:solidFill>
              </a:defRPr>
            </a:lvl8pPr>
            <a:lvl9pPr lvl="8" algn="l">
              <a:lnSpc>
                <a:spcPct val="115000"/>
              </a:lnSpc>
              <a:spcBef>
                <a:spcPts val="0"/>
              </a:spcBef>
              <a:spcAft>
                <a:spcPts val="0"/>
              </a:spcAft>
              <a:buClr>
                <a:schemeClr val="dk2"/>
              </a:buClr>
              <a:buSzPts val="1400"/>
              <a:buNone/>
              <a:defRPr>
                <a:solidFill>
                  <a:schemeClr val="dk2"/>
                </a:solidFill>
              </a:defRPr>
            </a:lvl9pPr>
          </a:lstStyle>
          <a:p/>
        </p:txBody>
      </p:sp>
      <p:sp>
        <p:nvSpPr>
          <p:cNvPr id="784" name="Google Shape;784;p38"/>
          <p:cNvSpPr txBox="1"/>
          <p:nvPr>
            <p:ph idx="9" type="title"/>
          </p:nvPr>
        </p:nvSpPr>
        <p:spPr>
          <a:xfrm>
            <a:off x="6026050" y="3061625"/>
            <a:ext cx="1758600" cy="2733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3000"/>
              <a:buNone/>
              <a:defRPr sz="1200">
                <a:solidFill>
                  <a:schemeClr val="dk2"/>
                </a:solidFill>
                <a:latin typeface="IBM Plex Sans Medium"/>
                <a:ea typeface="IBM Plex Sans Medium"/>
                <a:cs typeface="IBM Plex Sans Medium"/>
                <a:sym typeface="IBM Plex Sans Medium"/>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785" name="Google Shape;785;p38"/>
          <p:cNvSpPr txBox="1"/>
          <p:nvPr>
            <p:ph idx="13"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86" name="Google Shape;786;p38"/>
          <p:cNvSpPr txBox="1"/>
          <p:nvPr>
            <p:ph idx="14"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l">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74" name="Shape 74"/>
        <p:cNvGrpSpPr/>
        <p:nvPr/>
      </p:nvGrpSpPr>
      <p:grpSpPr>
        <a:xfrm>
          <a:off x="0" y="0"/>
          <a:ext cx="0" cy="0"/>
          <a:chOff x="0" y="0"/>
          <a:chExt cx="0" cy="0"/>
        </a:xfrm>
      </p:grpSpPr>
      <p:grpSp>
        <p:nvGrpSpPr>
          <p:cNvPr id="75" name="Google Shape;75;p12"/>
          <p:cNvGrpSpPr/>
          <p:nvPr/>
        </p:nvGrpSpPr>
        <p:grpSpPr>
          <a:xfrm flipH="1">
            <a:off x="6169505" y="228779"/>
            <a:ext cx="2979740" cy="1986829"/>
            <a:chOff x="312900" y="2793625"/>
            <a:chExt cx="2221200" cy="1481050"/>
          </a:xfrm>
        </p:grpSpPr>
        <p:grpSp>
          <p:nvGrpSpPr>
            <p:cNvPr id="76" name="Google Shape;76;p12"/>
            <p:cNvGrpSpPr/>
            <p:nvPr/>
          </p:nvGrpSpPr>
          <p:grpSpPr>
            <a:xfrm>
              <a:off x="312900" y="2793625"/>
              <a:ext cx="1851000" cy="1481050"/>
              <a:chOff x="461225" y="3249175"/>
              <a:chExt cx="1851000" cy="1481050"/>
            </a:xfrm>
          </p:grpSpPr>
          <p:grpSp>
            <p:nvGrpSpPr>
              <p:cNvPr id="77" name="Google Shape;77;p12"/>
              <p:cNvGrpSpPr/>
              <p:nvPr/>
            </p:nvGrpSpPr>
            <p:grpSpPr>
              <a:xfrm>
                <a:off x="461225" y="3249175"/>
                <a:ext cx="1851000" cy="370200"/>
                <a:chOff x="461225" y="3249175"/>
                <a:chExt cx="1851000" cy="370200"/>
              </a:xfrm>
            </p:grpSpPr>
            <p:sp>
              <p:nvSpPr>
                <p:cNvPr id="78" name="Google Shape;78;p1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79" name="Google Shape;79;p1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80" name="Google Shape;80;p1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81" name="Google Shape;81;p1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82" name="Google Shape;82;p1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83" name="Google Shape;83;p12"/>
              <p:cNvGrpSpPr/>
              <p:nvPr/>
            </p:nvGrpSpPr>
            <p:grpSpPr>
              <a:xfrm>
                <a:off x="461225" y="3619500"/>
                <a:ext cx="1851000" cy="370200"/>
                <a:chOff x="461225" y="3249175"/>
                <a:chExt cx="1851000" cy="370200"/>
              </a:xfrm>
            </p:grpSpPr>
            <p:sp>
              <p:nvSpPr>
                <p:cNvPr id="84" name="Google Shape;84;p1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85" name="Google Shape;85;p1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86" name="Google Shape;86;p1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87" name="Google Shape;87;p1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88" name="Google Shape;88;p1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89" name="Google Shape;89;p12"/>
              <p:cNvGrpSpPr/>
              <p:nvPr/>
            </p:nvGrpSpPr>
            <p:grpSpPr>
              <a:xfrm>
                <a:off x="461225" y="3989700"/>
                <a:ext cx="1851000" cy="370200"/>
                <a:chOff x="461225" y="3249175"/>
                <a:chExt cx="1851000" cy="370200"/>
              </a:xfrm>
            </p:grpSpPr>
            <p:sp>
              <p:nvSpPr>
                <p:cNvPr id="90" name="Google Shape;90;p1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91" name="Google Shape;91;p1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92" name="Google Shape;92;p1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93" name="Google Shape;93;p1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94" name="Google Shape;94;p1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95" name="Google Shape;95;p12"/>
              <p:cNvGrpSpPr/>
              <p:nvPr/>
            </p:nvGrpSpPr>
            <p:grpSpPr>
              <a:xfrm>
                <a:off x="461225" y="4360025"/>
                <a:ext cx="1851000" cy="370200"/>
                <a:chOff x="461225" y="3249175"/>
                <a:chExt cx="1851000" cy="370200"/>
              </a:xfrm>
            </p:grpSpPr>
            <p:sp>
              <p:nvSpPr>
                <p:cNvPr id="96" name="Google Shape;96;p1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97" name="Google Shape;97;p1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98" name="Google Shape;98;p1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99" name="Google Shape;99;p1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00" name="Google Shape;100;p1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101" name="Google Shape;101;p12"/>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102" name="Google Shape;102;p12"/>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3" name="Google Shape;103;p12"/>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6666"/>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04" name="Google Shape;104;p12"/>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784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05" name="Google Shape;105;p12"/>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2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06" name="Google Shape;106;p12"/>
          <p:cNvSpPr txBox="1"/>
          <p:nvPr>
            <p:ph idx="1" type="body"/>
          </p:nvPr>
        </p:nvSpPr>
        <p:spPr>
          <a:xfrm>
            <a:off x="115025" y="908975"/>
            <a:ext cx="5369100" cy="2478000"/>
          </a:xfrm>
          <a:prstGeom prst="rect">
            <a:avLst/>
          </a:prstGeom>
          <a:noFill/>
          <a:ln>
            <a:noFill/>
          </a:ln>
        </p:spPr>
        <p:txBody>
          <a:bodyPr anchorCtr="0" anchor="t" bIns="91425" lIns="91425" spcFirstLastPara="1" rIns="91425" wrap="square" tIns="0">
            <a:noAutofit/>
          </a:bodyPr>
          <a:lstStyle>
            <a:lvl1pPr indent="-457200" lvl="0" marL="457200" algn="l">
              <a:lnSpc>
                <a:spcPct val="115000"/>
              </a:lnSpc>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lgn="l">
              <a:lnSpc>
                <a:spcPct val="115000"/>
              </a:lnSpc>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lgn="l">
              <a:lnSpc>
                <a:spcPct val="115000"/>
              </a:lnSpc>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lgn="l">
              <a:lnSpc>
                <a:spcPct val="115000"/>
              </a:lnSpc>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lgn="l">
              <a:lnSpc>
                <a:spcPct val="115000"/>
              </a:lnSpc>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lgn="l">
              <a:lnSpc>
                <a:spcPct val="115000"/>
              </a:lnSpc>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lgn="l">
              <a:lnSpc>
                <a:spcPct val="115000"/>
              </a:lnSpc>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lgn="l">
              <a:lnSpc>
                <a:spcPct val="115000"/>
              </a:lnSpc>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lgn="l">
              <a:lnSpc>
                <a:spcPct val="115000"/>
              </a:lnSpc>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107" name="Google Shape;107;p12"/>
          <p:cNvSpPr txBox="1"/>
          <p:nvPr>
            <p:ph idx="2" type="title"/>
          </p:nvPr>
        </p:nvSpPr>
        <p:spPr>
          <a:xfrm>
            <a:off x="115025" y="502775"/>
            <a:ext cx="4183800" cy="4062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1600">
                <a:solidFill>
                  <a:schemeClr val="accent3"/>
                </a:solidFill>
                <a:latin typeface="IBM Plex Sans Medium"/>
                <a:ea typeface="IBM Plex Sans Medium"/>
                <a:cs typeface="IBM Plex Sans Medium"/>
                <a:sym typeface="IBM Plex Sans Medium"/>
              </a:defRPr>
            </a:lvl1pPr>
            <a:lvl2pPr lvl="1" algn="l">
              <a:lnSpc>
                <a:spcPct val="115000"/>
              </a:lnSpc>
              <a:spcBef>
                <a:spcPts val="0"/>
              </a:spcBef>
              <a:spcAft>
                <a:spcPts val="0"/>
              </a:spcAft>
              <a:buSzPts val="3000"/>
              <a:buNone/>
              <a:defRPr sz="3600">
                <a:solidFill>
                  <a:schemeClr val="accent3"/>
                </a:solidFill>
              </a:defRPr>
            </a:lvl2pPr>
            <a:lvl3pPr lvl="2" algn="l">
              <a:lnSpc>
                <a:spcPct val="115000"/>
              </a:lnSpc>
              <a:spcBef>
                <a:spcPts val="0"/>
              </a:spcBef>
              <a:spcAft>
                <a:spcPts val="0"/>
              </a:spcAft>
              <a:buSzPts val="3000"/>
              <a:buNone/>
              <a:defRPr sz="3600">
                <a:solidFill>
                  <a:schemeClr val="accent3"/>
                </a:solidFill>
              </a:defRPr>
            </a:lvl3pPr>
            <a:lvl4pPr lvl="3" algn="l">
              <a:lnSpc>
                <a:spcPct val="115000"/>
              </a:lnSpc>
              <a:spcBef>
                <a:spcPts val="0"/>
              </a:spcBef>
              <a:spcAft>
                <a:spcPts val="0"/>
              </a:spcAft>
              <a:buSzPts val="3000"/>
              <a:buNone/>
              <a:defRPr sz="3600">
                <a:solidFill>
                  <a:schemeClr val="accent3"/>
                </a:solidFill>
              </a:defRPr>
            </a:lvl4pPr>
            <a:lvl5pPr lvl="4" algn="l">
              <a:lnSpc>
                <a:spcPct val="115000"/>
              </a:lnSpc>
              <a:spcBef>
                <a:spcPts val="0"/>
              </a:spcBef>
              <a:spcAft>
                <a:spcPts val="0"/>
              </a:spcAft>
              <a:buSzPts val="3000"/>
              <a:buNone/>
              <a:defRPr sz="3600">
                <a:solidFill>
                  <a:schemeClr val="accent3"/>
                </a:solidFill>
              </a:defRPr>
            </a:lvl5pPr>
            <a:lvl6pPr lvl="5" algn="l">
              <a:lnSpc>
                <a:spcPct val="115000"/>
              </a:lnSpc>
              <a:spcBef>
                <a:spcPts val="0"/>
              </a:spcBef>
              <a:spcAft>
                <a:spcPts val="0"/>
              </a:spcAft>
              <a:buSzPts val="3000"/>
              <a:buNone/>
              <a:defRPr sz="3600">
                <a:solidFill>
                  <a:schemeClr val="accent3"/>
                </a:solidFill>
              </a:defRPr>
            </a:lvl6pPr>
            <a:lvl7pPr lvl="6" algn="l">
              <a:lnSpc>
                <a:spcPct val="115000"/>
              </a:lnSpc>
              <a:spcBef>
                <a:spcPts val="0"/>
              </a:spcBef>
              <a:spcAft>
                <a:spcPts val="0"/>
              </a:spcAft>
              <a:buSzPts val="3000"/>
              <a:buNone/>
              <a:defRPr sz="3600">
                <a:solidFill>
                  <a:schemeClr val="accent3"/>
                </a:solidFill>
              </a:defRPr>
            </a:lvl7pPr>
            <a:lvl8pPr lvl="7" algn="l">
              <a:lnSpc>
                <a:spcPct val="115000"/>
              </a:lnSpc>
              <a:spcBef>
                <a:spcPts val="0"/>
              </a:spcBef>
              <a:spcAft>
                <a:spcPts val="0"/>
              </a:spcAft>
              <a:buSzPts val="3000"/>
              <a:buNone/>
              <a:defRPr sz="3600">
                <a:solidFill>
                  <a:schemeClr val="accent3"/>
                </a:solidFill>
              </a:defRPr>
            </a:lvl8pPr>
            <a:lvl9pPr lvl="8" algn="l">
              <a:lnSpc>
                <a:spcPct val="115000"/>
              </a:lnSpc>
              <a:spcBef>
                <a:spcPts val="0"/>
              </a:spcBef>
              <a:spcAft>
                <a:spcPts val="0"/>
              </a:spcAft>
              <a:buSzPts val="3000"/>
              <a:buNone/>
              <a:defRPr sz="3600">
                <a:solidFill>
                  <a:schemeClr val="accent3"/>
                </a:solidFill>
              </a:defRPr>
            </a:lvl9pPr>
          </a:lstStyle>
          <a:p/>
        </p:txBody>
      </p:sp>
      <p:sp>
        <p:nvSpPr>
          <p:cNvPr id="108" name="Google Shape;108;p12"/>
          <p:cNvSpPr txBox="1"/>
          <p:nvPr>
            <p:ph idx="3"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87" name="Shape 787"/>
        <p:cNvGrpSpPr/>
        <p:nvPr/>
      </p:nvGrpSpPr>
      <p:grpSpPr>
        <a:xfrm>
          <a:off x="0" y="0"/>
          <a:ext cx="0" cy="0"/>
          <a:chOff x="0" y="0"/>
          <a:chExt cx="0" cy="0"/>
        </a:xfrm>
      </p:grpSpPr>
      <p:sp>
        <p:nvSpPr>
          <p:cNvPr id="788" name="Google Shape;788;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89" name="Google Shape;789;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90" name="Shape 790"/>
        <p:cNvGrpSpPr/>
        <p:nvPr/>
      </p:nvGrpSpPr>
      <p:grpSpPr>
        <a:xfrm>
          <a:off x="0" y="0"/>
          <a:ext cx="0" cy="0"/>
          <a:chOff x="0" y="0"/>
          <a:chExt cx="0" cy="0"/>
        </a:xfrm>
      </p:grpSpPr>
      <p:sp>
        <p:nvSpPr>
          <p:cNvPr id="791" name="Google Shape;791;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92" name="Shape 792"/>
        <p:cNvGrpSpPr/>
        <p:nvPr/>
      </p:nvGrpSpPr>
      <p:grpSpPr>
        <a:xfrm>
          <a:off x="0" y="0"/>
          <a:ext cx="0" cy="0"/>
          <a:chOff x="0" y="0"/>
          <a:chExt cx="0" cy="0"/>
        </a:xfrm>
      </p:grpSpPr>
      <p:sp>
        <p:nvSpPr>
          <p:cNvPr id="793" name="Google Shape;79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94" name="Google Shape;79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95" name="Shape 795"/>
        <p:cNvGrpSpPr/>
        <p:nvPr/>
      </p:nvGrpSpPr>
      <p:grpSpPr>
        <a:xfrm>
          <a:off x="0" y="0"/>
          <a:ext cx="0" cy="0"/>
          <a:chOff x="0" y="0"/>
          <a:chExt cx="0" cy="0"/>
        </a:xfrm>
      </p:grpSpPr>
      <p:sp>
        <p:nvSpPr>
          <p:cNvPr id="796" name="Google Shape;79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97" name="Google Shape;797;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798" name="Google Shape;798;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sp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01" name="Shape 801"/>
        <p:cNvGrpSpPr/>
        <p:nvPr/>
      </p:nvGrpSpPr>
      <p:grpSpPr>
        <a:xfrm>
          <a:off x="0" y="0"/>
          <a:ext cx="0" cy="0"/>
          <a:chOff x="0" y="0"/>
          <a:chExt cx="0" cy="0"/>
        </a:xfrm>
      </p:grpSpPr>
      <p:sp>
        <p:nvSpPr>
          <p:cNvPr id="802" name="Google Shape;802;p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3" name="Google Shape;803;p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04" name="Shape 804"/>
        <p:cNvGrpSpPr/>
        <p:nvPr/>
      </p:nvGrpSpPr>
      <p:grpSpPr>
        <a:xfrm>
          <a:off x="0" y="0"/>
          <a:ext cx="0" cy="0"/>
          <a:chOff x="0" y="0"/>
          <a:chExt cx="0" cy="0"/>
        </a:xfrm>
      </p:grpSpPr>
      <p:sp>
        <p:nvSpPr>
          <p:cNvPr id="805" name="Google Shape;805;p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06" name="Shape 806"/>
        <p:cNvGrpSpPr/>
        <p:nvPr/>
      </p:nvGrpSpPr>
      <p:grpSpPr>
        <a:xfrm>
          <a:off x="0" y="0"/>
          <a:ext cx="0" cy="0"/>
          <a:chOff x="0" y="0"/>
          <a:chExt cx="0" cy="0"/>
        </a:xfrm>
      </p:grpSpPr>
      <p:sp>
        <p:nvSpPr>
          <p:cNvPr id="807" name="Google Shape;807;p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08" name="Google Shape;808;p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809" name="Google Shape;809;p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10" name="Shape 810"/>
        <p:cNvGrpSpPr/>
        <p:nvPr/>
      </p:nvGrpSpPr>
      <p:grpSpPr>
        <a:xfrm>
          <a:off x="0" y="0"/>
          <a:ext cx="0" cy="0"/>
          <a:chOff x="0" y="0"/>
          <a:chExt cx="0" cy="0"/>
        </a:xfrm>
      </p:grpSpPr>
      <p:sp>
        <p:nvSpPr>
          <p:cNvPr id="811" name="Google Shape;811;p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200"/>
              <a:buNone/>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12" name="Shape 8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109" name="Shape 109"/>
        <p:cNvGrpSpPr/>
        <p:nvPr/>
      </p:nvGrpSpPr>
      <p:grpSpPr>
        <a:xfrm>
          <a:off x="0" y="0"/>
          <a:ext cx="0" cy="0"/>
          <a:chOff x="0" y="0"/>
          <a:chExt cx="0" cy="0"/>
        </a:xfrm>
      </p:grpSpPr>
      <p:grpSp>
        <p:nvGrpSpPr>
          <p:cNvPr id="110" name="Google Shape;110;p13"/>
          <p:cNvGrpSpPr/>
          <p:nvPr/>
        </p:nvGrpSpPr>
        <p:grpSpPr>
          <a:xfrm>
            <a:off x="228600" y="2793625"/>
            <a:ext cx="2221200" cy="1481050"/>
            <a:chOff x="312900" y="2793625"/>
            <a:chExt cx="2221200" cy="1481050"/>
          </a:xfrm>
        </p:grpSpPr>
        <p:grpSp>
          <p:nvGrpSpPr>
            <p:cNvPr id="111" name="Google Shape;111;p13"/>
            <p:cNvGrpSpPr/>
            <p:nvPr/>
          </p:nvGrpSpPr>
          <p:grpSpPr>
            <a:xfrm>
              <a:off x="312900" y="2793625"/>
              <a:ext cx="1851000" cy="1481050"/>
              <a:chOff x="461225" y="3249175"/>
              <a:chExt cx="1851000" cy="1481050"/>
            </a:xfrm>
          </p:grpSpPr>
          <p:grpSp>
            <p:nvGrpSpPr>
              <p:cNvPr id="112" name="Google Shape;112;p13"/>
              <p:cNvGrpSpPr/>
              <p:nvPr/>
            </p:nvGrpSpPr>
            <p:grpSpPr>
              <a:xfrm>
                <a:off x="461225" y="3249175"/>
                <a:ext cx="1851000" cy="370200"/>
                <a:chOff x="461225" y="3249175"/>
                <a:chExt cx="1851000" cy="370200"/>
              </a:xfrm>
            </p:grpSpPr>
            <p:sp>
              <p:nvSpPr>
                <p:cNvPr id="113" name="Google Shape;113;p1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14" name="Google Shape;114;p1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15" name="Google Shape;115;p1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16" name="Google Shape;116;p1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17" name="Google Shape;117;p1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118" name="Google Shape;118;p13"/>
              <p:cNvGrpSpPr/>
              <p:nvPr/>
            </p:nvGrpSpPr>
            <p:grpSpPr>
              <a:xfrm>
                <a:off x="461225" y="3619500"/>
                <a:ext cx="1851000" cy="370200"/>
                <a:chOff x="461225" y="3249175"/>
                <a:chExt cx="1851000" cy="370200"/>
              </a:xfrm>
            </p:grpSpPr>
            <p:sp>
              <p:nvSpPr>
                <p:cNvPr id="119" name="Google Shape;119;p1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20" name="Google Shape;120;p1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21" name="Google Shape;121;p1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22" name="Google Shape;122;p1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23" name="Google Shape;123;p1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124" name="Google Shape;124;p13"/>
              <p:cNvGrpSpPr/>
              <p:nvPr/>
            </p:nvGrpSpPr>
            <p:grpSpPr>
              <a:xfrm>
                <a:off x="461225" y="3989700"/>
                <a:ext cx="1851000" cy="370200"/>
                <a:chOff x="461225" y="3249175"/>
                <a:chExt cx="1851000" cy="370200"/>
              </a:xfrm>
            </p:grpSpPr>
            <p:sp>
              <p:nvSpPr>
                <p:cNvPr id="125" name="Google Shape;125;p1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26" name="Google Shape;126;p1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27" name="Google Shape;127;p1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28" name="Google Shape;128;p1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29" name="Google Shape;129;p1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130" name="Google Shape;130;p13"/>
              <p:cNvGrpSpPr/>
              <p:nvPr/>
            </p:nvGrpSpPr>
            <p:grpSpPr>
              <a:xfrm>
                <a:off x="461225" y="4360025"/>
                <a:ext cx="1851000" cy="370200"/>
                <a:chOff x="461225" y="3249175"/>
                <a:chExt cx="1851000" cy="370200"/>
              </a:xfrm>
            </p:grpSpPr>
            <p:sp>
              <p:nvSpPr>
                <p:cNvPr id="131" name="Google Shape;131;p1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32" name="Google Shape;132;p1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33" name="Google Shape;133;p1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34" name="Google Shape;134;p1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35" name="Google Shape;135;p1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136" name="Google Shape;136;p1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137" name="Google Shape;137;p13"/>
          <p:cNvGrpSpPr/>
          <p:nvPr/>
        </p:nvGrpSpPr>
        <p:grpSpPr>
          <a:xfrm>
            <a:off x="7663200" y="-725"/>
            <a:ext cx="1480800" cy="1396025"/>
            <a:chOff x="461225" y="3334200"/>
            <a:chExt cx="1480800" cy="1396025"/>
          </a:xfrm>
        </p:grpSpPr>
        <p:grpSp>
          <p:nvGrpSpPr>
            <p:cNvPr id="138" name="Google Shape;138;p13"/>
            <p:cNvGrpSpPr/>
            <p:nvPr/>
          </p:nvGrpSpPr>
          <p:grpSpPr>
            <a:xfrm>
              <a:off x="461225" y="3334200"/>
              <a:ext cx="1480800" cy="285300"/>
              <a:chOff x="461225" y="3334200"/>
              <a:chExt cx="1480800" cy="285300"/>
            </a:xfrm>
          </p:grpSpPr>
          <p:sp>
            <p:nvSpPr>
              <p:cNvPr id="139" name="Google Shape;139;p13"/>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40" name="Google Shape;140;p13"/>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41" name="Google Shape;141;p13"/>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42" name="Google Shape;142;p13"/>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143" name="Google Shape;143;p13"/>
            <p:cNvGrpSpPr/>
            <p:nvPr/>
          </p:nvGrpSpPr>
          <p:grpSpPr>
            <a:xfrm>
              <a:off x="461225" y="3619500"/>
              <a:ext cx="1480800" cy="370200"/>
              <a:chOff x="461225" y="3249175"/>
              <a:chExt cx="1480800" cy="370200"/>
            </a:xfrm>
          </p:grpSpPr>
          <p:sp>
            <p:nvSpPr>
              <p:cNvPr id="144" name="Google Shape;144;p1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45" name="Google Shape;145;p1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46" name="Google Shape;146;p1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47" name="Google Shape;147;p1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148" name="Google Shape;148;p13"/>
            <p:cNvGrpSpPr/>
            <p:nvPr/>
          </p:nvGrpSpPr>
          <p:grpSpPr>
            <a:xfrm>
              <a:off x="461225" y="3989700"/>
              <a:ext cx="1480800" cy="370200"/>
              <a:chOff x="461225" y="3249175"/>
              <a:chExt cx="1480800" cy="370200"/>
            </a:xfrm>
          </p:grpSpPr>
          <p:sp>
            <p:nvSpPr>
              <p:cNvPr id="149" name="Google Shape;149;p1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50" name="Google Shape;150;p1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51" name="Google Shape;151;p1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52" name="Google Shape;152;p1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153" name="Google Shape;153;p13"/>
            <p:cNvGrpSpPr/>
            <p:nvPr/>
          </p:nvGrpSpPr>
          <p:grpSpPr>
            <a:xfrm>
              <a:off x="461225" y="4360025"/>
              <a:ext cx="1480800" cy="370200"/>
              <a:chOff x="461225" y="3249175"/>
              <a:chExt cx="1480800" cy="370200"/>
            </a:xfrm>
          </p:grpSpPr>
          <p:sp>
            <p:nvSpPr>
              <p:cNvPr id="154" name="Google Shape;154;p1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55" name="Google Shape;155;p1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56" name="Google Shape;156;p1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57" name="Google Shape;157;p1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grpSp>
        <p:nvGrpSpPr>
          <p:cNvPr id="158" name="Google Shape;158;p13"/>
          <p:cNvGrpSpPr/>
          <p:nvPr/>
        </p:nvGrpSpPr>
        <p:grpSpPr>
          <a:xfrm>
            <a:off x="1843925" y="-725"/>
            <a:ext cx="7300075" cy="5144088"/>
            <a:chOff x="1870575" y="-635"/>
            <a:chExt cx="7300075" cy="5174097"/>
          </a:xfrm>
        </p:grpSpPr>
        <p:sp>
          <p:nvSpPr>
            <p:cNvPr id="159" name="Google Shape;159;p13"/>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160" name="Google Shape;160;p13"/>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161" name="Google Shape;161;p13"/>
          <p:cNvSpPr txBox="1"/>
          <p:nvPr>
            <p:ph idx="1" type="body"/>
          </p:nvPr>
        </p:nvSpPr>
        <p:spPr>
          <a:xfrm>
            <a:off x="4631450" y="2170025"/>
            <a:ext cx="2896200" cy="1887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lt1"/>
              </a:buClr>
              <a:buSzPts val="1000"/>
              <a:buFont typeface="Sora"/>
              <a:buChar char="●"/>
              <a:defRPr sz="1000"/>
            </a:lvl1pPr>
            <a:lvl2pPr indent="-292100" lvl="1" marL="914400" algn="l">
              <a:lnSpc>
                <a:spcPct val="115000"/>
              </a:lnSpc>
              <a:spcBef>
                <a:spcPts val="800"/>
              </a:spcBef>
              <a:spcAft>
                <a:spcPts val="0"/>
              </a:spcAft>
              <a:buClr>
                <a:schemeClr val="lt1"/>
              </a:buClr>
              <a:buSzPts val="1000"/>
              <a:buFont typeface="Sora"/>
              <a:buChar char="○"/>
              <a:defRPr sz="1000"/>
            </a:lvl2pPr>
            <a:lvl3pPr indent="-228600" lvl="2" marL="1371600" algn="l">
              <a:lnSpc>
                <a:spcPct val="115000"/>
              </a:lnSpc>
              <a:spcBef>
                <a:spcPts val="800"/>
              </a:spcBef>
              <a:spcAft>
                <a:spcPts val="0"/>
              </a:spcAft>
              <a:buSzPts val="1200"/>
              <a:buNone/>
              <a:defRPr sz="1000"/>
            </a:lvl3pPr>
            <a:lvl4pPr indent="-292100" lvl="3" marL="1828800" algn="l">
              <a:lnSpc>
                <a:spcPct val="115000"/>
              </a:lnSpc>
              <a:spcBef>
                <a:spcPts val="0"/>
              </a:spcBef>
              <a:spcAft>
                <a:spcPts val="0"/>
              </a:spcAft>
              <a:buClr>
                <a:schemeClr val="lt1"/>
              </a:buClr>
              <a:buSzPts val="1000"/>
              <a:buFont typeface="Sora"/>
              <a:buChar char="●"/>
              <a:defRPr sz="1000"/>
            </a:lvl4pPr>
            <a:lvl5pPr indent="-292100" lvl="4" marL="2286000" algn="l">
              <a:lnSpc>
                <a:spcPct val="115000"/>
              </a:lnSpc>
              <a:spcBef>
                <a:spcPts val="800"/>
              </a:spcBef>
              <a:spcAft>
                <a:spcPts val="0"/>
              </a:spcAft>
              <a:buClr>
                <a:schemeClr val="lt1"/>
              </a:buClr>
              <a:buSzPts val="1000"/>
              <a:buFont typeface="Sora"/>
              <a:buChar char="○"/>
              <a:defRPr sz="1000"/>
            </a:lvl5pPr>
            <a:lvl6pPr indent="-292100" lvl="5" marL="2743200" algn="l">
              <a:lnSpc>
                <a:spcPct val="115000"/>
              </a:lnSpc>
              <a:spcBef>
                <a:spcPts val="800"/>
              </a:spcBef>
              <a:spcAft>
                <a:spcPts val="0"/>
              </a:spcAft>
              <a:buClr>
                <a:schemeClr val="lt1"/>
              </a:buClr>
              <a:buSzPts val="1000"/>
              <a:buFont typeface="Sora"/>
              <a:buChar char="■"/>
              <a:defRPr sz="1000"/>
            </a:lvl6pPr>
            <a:lvl7pPr indent="-292100" lvl="6" marL="3200400" algn="l">
              <a:lnSpc>
                <a:spcPct val="115000"/>
              </a:lnSpc>
              <a:spcBef>
                <a:spcPts val="800"/>
              </a:spcBef>
              <a:spcAft>
                <a:spcPts val="0"/>
              </a:spcAft>
              <a:buClr>
                <a:schemeClr val="lt1"/>
              </a:buClr>
              <a:buSzPts val="1000"/>
              <a:buFont typeface="Sora"/>
              <a:buChar char="●"/>
              <a:defRPr sz="1000"/>
            </a:lvl7pPr>
            <a:lvl8pPr indent="-292100" lvl="7" marL="3657600" algn="l">
              <a:lnSpc>
                <a:spcPct val="115000"/>
              </a:lnSpc>
              <a:spcBef>
                <a:spcPts val="800"/>
              </a:spcBef>
              <a:spcAft>
                <a:spcPts val="0"/>
              </a:spcAft>
              <a:buClr>
                <a:schemeClr val="lt1"/>
              </a:buClr>
              <a:buSzPts val="1000"/>
              <a:buFont typeface="Sora"/>
              <a:buChar char="○"/>
              <a:defRPr sz="1000"/>
            </a:lvl8pPr>
            <a:lvl9pPr indent="-228600" lvl="8" marL="4114800" algn="l">
              <a:lnSpc>
                <a:spcPct val="115000"/>
              </a:lnSpc>
              <a:spcBef>
                <a:spcPts val="800"/>
              </a:spcBef>
              <a:spcAft>
                <a:spcPts val="0"/>
              </a:spcAft>
              <a:buSzPts val="1200"/>
              <a:buNone/>
              <a:defRPr sz="1000"/>
            </a:lvl9pPr>
          </a:lstStyle>
          <a:p/>
        </p:txBody>
      </p:sp>
      <p:sp>
        <p:nvSpPr>
          <p:cNvPr id="162" name="Google Shape;162;p13"/>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63" name="Google Shape;163;p13"/>
          <p:cNvSpPr txBox="1"/>
          <p:nvPr>
            <p:ph idx="2" type="body"/>
          </p:nvPr>
        </p:nvSpPr>
        <p:spPr>
          <a:xfrm>
            <a:off x="4631450" y="827575"/>
            <a:ext cx="2896200" cy="12003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Font typeface="Sora"/>
              <a:buChar char="●"/>
              <a:defRPr sz="1000"/>
            </a:lvl1pPr>
            <a:lvl2pPr indent="-292100" lvl="1" marL="914400" algn="l">
              <a:lnSpc>
                <a:spcPct val="115000"/>
              </a:lnSpc>
              <a:spcBef>
                <a:spcPts val="800"/>
              </a:spcBef>
              <a:spcAft>
                <a:spcPts val="0"/>
              </a:spcAft>
              <a:buSzPts val="1000"/>
              <a:buFont typeface="Sora"/>
              <a:buChar char="○"/>
              <a:defRPr sz="1000"/>
            </a:lvl2pPr>
            <a:lvl3pPr indent="-292100" lvl="2" marL="1371600" algn="l">
              <a:lnSpc>
                <a:spcPct val="115000"/>
              </a:lnSpc>
              <a:spcBef>
                <a:spcPts val="800"/>
              </a:spcBef>
              <a:spcAft>
                <a:spcPts val="0"/>
              </a:spcAft>
              <a:buSzPts val="1000"/>
              <a:buFont typeface="Sora"/>
              <a:buChar char="■"/>
              <a:defRPr sz="1000"/>
            </a:lvl3pPr>
            <a:lvl4pPr indent="-292100" lvl="3" marL="1828800" algn="l">
              <a:lnSpc>
                <a:spcPct val="115000"/>
              </a:lnSpc>
              <a:spcBef>
                <a:spcPts val="800"/>
              </a:spcBef>
              <a:spcAft>
                <a:spcPts val="0"/>
              </a:spcAft>
              <a:buSzPts val="1000"/>
              <a:buFont typeface="Sora"/>
              <a:buChar char="●"/>
              <a:defRPr sz="1000"/>
            </a:lvl4pPr>
            <a:lvl5pPr indent="-292100" lvl="4" marL="2286000" algn="l">
              <a:lnSpc>
                <a:spcPct val="115000"/>
              </a:lnSpc>
              <a:spcBef>
                <a:spcPts val="800"/>
              </a:spcBef>
              <a:spcAft>
                <a:spcPts val="0"/>
              </a:spcAft>
              <a:buSzPts val="1000"/>
              <a:buFont typeface="Sora"/>
              <a:buChar char="○"/>
              <a:defRPr sz="1000"/>
            </a:lvl5pPr>
            <a:lvl6pPr indent="-292100" lvl="5" marL="2743200" algn="l">
              <a:lnSpc>
                <a:spcPct val="115000"/>
              </a:lnSpc>
              <a:spcBef>
                <a:spcPts val="800"/>
              </a:spcBef>
              <a:spcAft>
                <a:spcPts val="0"/>
              </a:spcAft>
              <a:buSzPts val="1000"/>
              <a:buFont typeface="Sora"/>
              <a:buChar char="■"/>
              <a:defRPr sz="1000"/>
            </a:lvl6pPr>
            <a:lvl7pPr indent="-292100" lvl="6" marL="3200400" algn="l">
              <a:lnSpc>
                <a:spcPct val="115000"/>
              </a:lnSpc>
              <a:spcBef>
                <a:spcPts val="800"/>
              </a:spcBef>
              <a:spcAft>
                <a:spcPts val="0"/>
              </a:spcAft>
              <a:buSzPts val="1000"/>
              <a:buFont typeface="Sora"/>
              <a:buChar char="●"/>
              <a:defRPr sz="1000"/>
            </a:lvl7pPr>
            <a:lvl8pPr indent="-292100" lvl="7" marL="3657600" algn="l">
              <a:lnSpc>
                <a:spcPct val="115000"/>
              </a:lnSpc>
              <a:spcBef>
                <a:spcPts val="800"/>
              </a:spcBef>
              <a:spcAft>
                <a:spcPts val="0"/>
              </a:spcAft>
              <a:buSzPts val="1000"/>
              <a:buFont typeface="Sora"/>
              <a:buChar char="○"/>
              <a:defRPr sz="1000"/>
            </a:lvl8pPr>
            <a:lvl9pPr indent="-292100" lvl="8" marL="4114800" algn="l">
              <a:lnSpc>
                <a:spcPct val="115000"/>
              </a:lnSpc>
              <a:spcBef>
                <a:spcPts val="800"/>
              </a:spcBef>
              <a:spcAft>
                <a:spcPts val="800"/>
              </a:spcAft>
              <a:buSzPts val="1000"/>
              <a:buFont typeface="Sora"/>
              <a:buChar char="■"/>
              <a:defRPr sz="1000"/>
            </a:lvl9pPr>
          </a:lstStyle>
          <a:p/>
        </p:txBody>
      </p:sp>
      <p:sp>
        <p:nvSpPr>
          <p:cNvPr id="164" name="Google Shape;164;p13"/>
          <p:cNvSpPr txBox="1"/>
          <p:nvPr>
            <p:ph idx="3" type="title"/>
          </p:nvPr>
        </p:nvSpPr>
        <p:spPr>
          <a:xfrm>
            <a:off x="115025" y="502775"/>
            <a:ext cx="39054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165" name="Google Shape;165;p13"/>
          <p:cNvSpPr txBox="1"/>
          <p:nvPr>
            <p:ph idx="4"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13" name="Shape 813"/>
        <p:cNvGrpSpPr/>
        <p:nvPr/>
      </p:nvGrpSpPr>
      <p:grpSpPr>
        <a:xfrm>
          <a:off x="0" y="0"/>
          <a:ext cx="0" cy="0"/>
          <a:chOff x="0" y="0"/>
          <a:chExt cx="0" cy="0"/>
        </a:xfrm>
      </p:grpSpPr>
      <p:sp>
        <p:nvSpPr>
          <p:cNvPr id="814" name="Google Shape;814;p49"/>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5" name="Google Shape;815;p49"/>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16" name="Google Shape;816;p49"/>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17" name="Google Shape;817;p49"/>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18" name="Google Shape;818;p49"/>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19" name="Google Shape;819;p49"/>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20" name="Google Shape;820;p49"/>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821" name="Shape 821"/>
        <p:cNvGrpSpPr/>
        <p:nvPr/>
      </p:nvGrpSpPr>
      <p:grpSpPr>
        <a:xfrm>
          <a:off x="0" y="0"/>
          <a:ext cx="0" cy="0"/>
          <a:chOff x="0" y="0"/>
          <a:chExt cx="0" cy="0"/>
        </a:xfrm>
      </p:grpSpPr>
      <p:sp>
        <p:nvSpPr>
          <p:cNvPr id="822" name="Google Shape;822;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23" name="Google Shape;823;p50"/>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824" name="Google Shape;824;p50"/>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25" name="Shape 825"/>
        <p:cNvGrpSpPr/>
        <p:nvPr/>
      </p:nvGrpSpPr>
      <p:grpSpPr>
        <a:xfrm>
          <a:off x="0" y="0"/>
          <a:ext cx="0" cy="0"/>
          <a:chOff x="0" y="0"/>
          <a:chExt cx="0" cy="0"/>
        </a:xfrm>
      </p:grpSpPr>
      <p:sp>
        <p:nvSpPr>
          <p:cNvPr id="826" name="Google Shape;826;p51"/>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27" name="Google Shape;827;p51"/>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828" name="Google Shape;828;p51"/>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829" name="Google Shape;829;p51"/>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30" name="Google Shape;830;p51"/>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31" name="Shape 831"/>
        <p:cNvGrpSpPr/>
        <p:nvPr/>
      </p:nvGrpSpPr>
      <p:grpSpPr>
        <a:xfrm>
          <a:off x="0" y="0"/>
          <a:ext cx="0" cy="0"/>
          <a:chOff x="0" y="0"/>
          <a:chExt cx="0" cy="0"/>
        </a:xfrm>
      </p:grpSpPr>
      <p:sp>
        <p:nvSpPr>
          <p:cNvPr id="832" name="Google Shape;832;p52"/>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833" name="Google Shape;833;p52"/>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834" name="Google Shape;834;p52"/>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35" name="Google Shape;835;p52"/>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36" name="Google Shape;836;p52"/>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37" name="Google Shape;837;p52"/>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38" name="Google Shape;838;p52"/>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39" name="Shape 839"/>
        <p:cNvGrpSpPr/>
        <p:nvPr/>
      </p:nvGrpSpPr>
      <p:grpSpPr>
        <a:xfrm>
          <a:off x="0" y="0"/>
          <a:ext cx="0" cy="0"/>
          <a:chOff x="0" y="0"/>
          <a:chExt cx="0" cy="0"/>
        </a:xfrm>
      </p:grpSpPr>
      <p:sp>
        <p:nvSpPr>
          <p:cNvPr id="840" name="Google Shape;840;p53"/>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841" name="Google Shape;841;p53"/>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842" name="Google Shape;842;p53"/>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843" name="Google Shape;843;p53"/>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844" name="Google Shape;844;p53"/>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45" name="Google Shape;845;p53"/>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46" name="Google Shape;846;p53"/>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47" name="Google Shape;847;p53"/>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848" name="Google Shape;848;p53"/>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49" name="Shape 849"/>
        <p:cNvGrpSpPr/>
        <p:nvPr/>
      </p:nvGrpSpPr>
      <p:grpSpPr>
        <a:xfrm>
          <a:off x="0" y="0"/>
          <a:ext cx="0" cy="0"/>
          <a:chOff x="0" y="0"/>
          <a:chExt cx="0" cy="0"/>
        </a:xfrm>
      </p:grpSpPr>
      <p:sp>
        <p:nvSpPr>
          <p:cNvPr id="850" name="Google Shape;85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51" name="Google Shape;851;p5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52" name="Shape 852"/>
        <p:cNvGrpSpPr/>
        <p:nvPr/>
      </p:nvGrpSpPr>
      <p:grpSpPr>
        <a:xfrm>
          <a:off x="0" y="0"/>
          <a:ext cx="0" cy="0"/>
          <a:chOff x="0" y="0"/>
          <a:chExt cx="0" cy="0"/>
        </a:xfrm>
      </p:grpSpPr>
      <p:sp>
        <p:nvSpPr>
          <p:cNvPr id="853" name="Google Shape;853;p55"/>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854" name="Google Shape;854;p55"/>
          <p:cNvSpPr/>
          <p:nvPr>
            <p:ph idx="2" type="pic"/>
          </p:nvPr>
        </p:nvSpPr>
        <p:spPr>
          <a:xfrm>
            <a:off x="4804825" y="1133300"/>
            <a:ext cx="4027500" cy="2392800"/>
          </a:xfrm>
          <a:prstGeom prst="rect">
            <a:avLst/>
          </a:prstGeom>
          <a:noFill/>
          <a:ln>
            <a:noFill/>
          </a:ln>
        </p:spPr>
      </p:sp>
      <p:sp>
        <p:nvSpPr>
          <p:cNvPr id="855" name="Google Shape;855;p55"/>
          <p:cNvSpPr/>
          <p:nvPr>
            <p:ph idx="3" type="pic"/>
          </p:nvPr>
        </p:nvSpPr>
        <p:spPr>
          <a:xfrm>
            <a:off x="311725" y="1133300"/>
            <a:ext cx="4027500" cy="2392800"/>
          </a:xfrm>
          <a:prstGeom prst="rect">
            <a:avLst/>
          </a:prstGeom>
          <a:noFill/>
          <a:ln>
            <a:noFill/>
          </a:ln>
        </p:spPr>
      </p:sp>
      <p:sp>
        <p:nvSpPr>
          <p:cNvPr id="856" name="Google Shape;856;p55"/>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857" name="Google Shape;857;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58" name="Google Shape;858;p55"/>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859" name="Google Shape;859;p55"/>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60" name="Shape 860"/>
        <p:cNvGrpSpPr/>
        <p:nvPr/>
      </p:nvGrpSpPr>
      <p:grpSpPr>
        <a:xfrm>
          <a:off x="0" y="0"/>
          <a:ext cx="0" cy="0"/>
          <a:chOff x="0" y="0"/>
          <a:chExt cx="0" cy="0"/>
        </a:xfrm>
      </p:grpSpPr>
      <p:sp>
        <p:nvSpPr>
          <p:cNvPr id="861" name="Google Shape;861;p56"/>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862" name="Google Shape;862;p56"/>
          <p:cNvSpPr/>
          <p:nvPr>
            <p:ph idx="2" type="pic"/>
          </p:nvPr>
        </p:nvSpPr>
        <p:spPr>
          <a:xfrm>
            <a:off x="6205225" y="1128325"/>
            <a:ext cx="2627100" cy="2273100"/>
          </a:xfrm>
          <a:prstGeom prst="rect">
            <a:avLst/>
          </a:prstGeom>
          <a:noFill/>
          <a:ln>
            <a:noFill/>
          </a:ln>
        </p:spPr>
      </p:sp>
      <p:sp>
        <p:nvSpPr>
          <p:cNvPr id="863" name="Google Shape;863;p56"/>
          <p:cNvSpPr/>
          <p:nvPr>
            <p:ph idx="3" type="pic"/>
          </p:nvPr>
        </p:nvSpPr>
        <p:spPr>
          <a:xfrm>
            <a:off x="311725" y="1128325"/>
            <a:ext cx="2627100" cy="2273100"/>
          </a:xfrm>
          <a:prstGeom prst="rect">
            <a:avLst/>
          </a:prstGeom>
          <a:noFill/>
          <a:ln>
            <a:noFill/>
          </a:ln>
        </p:spPr>
      </p:sp>
      <p:sp>
        <p:nvSpPr>
          <p:cNvPr id="864" name="Google Shape;864;p56"/>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865" name="Google Shape;865;p56"/>
          <p:cNvSpPr/>
          <p:nvPr>
            <p:ph idx="5" type="pic"/>
          </p:nvPr>
        </p:nvSpPr>
        <p:spPr>
          <a:xfrm>
            <a:off x="3255250" y="1128325"/>
            <a:ext cx="2627100" cy="2273100"/>
          </a:xfrm>
          <a:prstGeom prst="rect">
            <a:avLst/>
          </a:prstGeom>
          <a:noFill/>
          <a:ln>
            <a:noFill/>
          </a:ln>
        </p:spPr>
      </p:sp>
      <p:sp>
        <p:nvSpPr>
          <p:cNvPr id="866" name="Google Shape;866;p56"/>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867" name="Google Shape;867;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68" name="Google Shape;868;p56"/>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869" name="Google Shape;869;p56"/>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870" name="Google Shape;870;p56"/>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71" name="Shape 871"/>
        <p:cNvGrpSpPr/>
        <p:nvPr/>
      </p:nvGrpSpPr>
      <p:grpSpPr>
        <a:xfrm>
          <a:off x="0" y="0"/>
          <a:ext cx="0" cy="0"/>
          <a:chOff x="0" y="0"/>
          <a:chExt cx="0" cy="0"/>
        </a:xfrm>
      </p:grpSpPr>
      <p:sp>
        <p:nvSpPr>
          <p:cNvPr id="872" name="Google Shape;872;p5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73" name="Shape 873"/>
        <p:cNvGrpSpPr/>
        <p:nvPr/>
      </p:nvGrpSpPr>
      <p:grpSpPr>
        <a:xfrm>
          <a:off x="0" y="0"/>
          <a:ext cx="0" cy="0"/>
          <a:chOff x="0" y="0"/>
          <a:chExt cx="0" cy="0"/>
        </a:xfrm>
      </p:grpSpPr>
      <p:sp>
        <p:nvSpPr>
          <p:cNvPr id="874" name="Google Shape;874;p58"/>
          <p:cNvSpPr/>
          <p:nvPr>
            <p:ph idx="2" type="pic"/>
          </p:nvPr>
        </p:nvSpPr>
        <p:spPr>
          <a:xfrm>
            <a:off x="3389600" y="118913"/>
            <a:ext cx="1643700" cy="1535100"/>
          </a:xfrm>
          <a:prstGeom prst="rect">
            <a:avLst/>
          </a:prstGeom>
          <a:noFill/>
          <a:ln>
            <a:noFill/>
          </a:ln>
        </p:spPr>
      </p:sp>
      <p:sp>
        <p:nvSpPr>
          <p:cNvPr id="875" name="Google Shape;875;p58"/>
          <p:cNvSpPr/>
          <p:nvPr>
            <p:ph idx="3" type="pic"/>
          </p:nvPr>
        </p:nvSpPr>
        <p:spPr>
          <a:xfrm>
            <a:off x="5195935" y="118913"/>
            <a:ext cx="1643700" cy="1535100"/>
          </a:xfrm>
          <a:prstGeom prst="rect">
            <a:avLst/>
          </a:prstGeom>
          <a:noFill/>
          <a:ln>
            <a:noFill/>
          </a:ln>
        </p:spPr>
      </p:sp>
      <p:sp>
        <p:nvSpPr>
          <p:cNvPr id="876" name="Google Shape;876;p58"/>
          <p:cNvSpPr/>
          <p:nvPr>
            <p:ph idx="4" type="pic"/>
          </p:nvPr>
        </p:nvSpPr>
        <p:spPr>
          <a:xfrm>
            <a:off x="7002270" y="118913"/>
            <a:ext cx="1643700" cy="1535100"/>
          </a:xfrm>
          <a:prstGeom prst="rect">
            <a:avLst/>
          </a:prstGeom>
          <a:noFill/>
          <a:ln>
            <a:noFill/>
          </a:ln>
        </p:spPr>
      </p:sp>
      <p:sp>
        <p:nvSpPr>
          <p:cNvPr id="877" name="Google Shape;877;p58"/>
          <p:cNvSpPr/>
          <p:nvPr>
            <p:ph idx="5" type="pic"/>
          </p:nvPr>
        </p:nvSpPr>
        <p:spPr>
          <a:xfrm>
            <a:off x="3389588" y="1804212"/>
            <a:ext cx="1643700" cy="1535100"/>
          </a:xfrm>
          <a:prstGeom prst="rect">
            <a:avLst/>
          </a:prstGeom>
          <a:noFill/>
          <a:ln>
            <a:noFill/>
          </a:ln>
        </p:spPr>
      </p:sp>
      <p:sp>
        <p:nvSpPr>
          <p:cNvPr id="878" name="Google Shape;878;p58"/>
          <p:cNvSpPr/>
          <p:nvPr>
            <p:ph idx="6" type="pic"/>
          </p:nvPr>
        </p:nvSpPr>
        <p:spPr>
          <a:xfrm>
            <a:off x="5195922" y="1804212"/>
            <a:ext cx="1643700" cy="1535100"/>
          </a:xfrm>
          <a:prstGeom prst="rect">
            <a:avLst/>
          </a:prstGeom>
          <a:noFill/>
          <a:ln>
            <a:noFill/>
          </a:ln>
        </p:spPr>
      </p:sp>
      <p:sp>
        <p:nvSpPr>
          <p:cNvPr id="879" name="Google Shape;879;p58"/>
          <p:cNvSpPr/>
          <p:nvPr>
            <p:ph idx="7" type="pic"/>
          </p:nvPr>
        </p:nvSpPr>
        <p:spPr>
          <a:xfrm>
            <a:off x="7002257" y="1804212"/>
            <a:ext cx="1643700" cy="1535100"/>
          </a:xfrm>
          <a:prstGeom prst="rect">
            <a:avLst/>
          </a:prstGeom>
          <a:noFill/>
          <a:ln>
            <a:noFill/>
          </a:ln>
        </p:spPr>
      </p:sp>
      <p:sp>
        <p:nvSpPr>
          <p:cNvPr id="880" name="Google Shape;880;p58"/>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81" name="Google Shape;881;p58"/>
          <p:cNvSpPr/>
          <p:nvPr>
            <p:ph idx="8" type="pic"/>
          </p:nvPr>
        </p:nvSpPr>
        <p:spPr>
          <a:xfrm>
            <a:off x="3389588" y="3489487"/>
            <a:ext cx="1643700" cy="1535100"/>
          </a:xfrm>
          <a:prstGeom prst="rect">
            <a:avLst/>
          </a:prstGeom>
          <a:noFill/>
          <a:ln>
            <a:noFill/>
          </a:ln>
        </p:spPr>
      </p:sp>
      <p:sp>
        <p:nvSpPr>
          <p:cNvPr id="882" name="Google Shape;882;p58"/>
          <p:cNvSpPr/>
          <p:nvPr>
            <p:ph idx="9" type="pic"/>
          </p:nvPr>
        </p:nvSpPr>
        <p:spPr>
          <a:xfrm>
            <a:off x="5195922" y="3489487"/>
            <a:ext cx="1643700" cy="1535100"/>
          </a:xfrm>
          <a:prstGeom prst="rect">
            <a:avLst/>
          </a:prstGeom>
          <a:noFill/>
          <a:ln>
            <a:noFill/>
          </a:ln>
        </p:spPr>
      </p:sp>
      <p:sp>
        <p:nvSpPr>
          <p:cNvPr id="883" name="Google Shape;883;p5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166" name="Shape 166"/>
        <p:cNvGrpSpPr/>
        <p:nvPr/>
      </p:nvGrpSpPr>
      <p:grpSpPr>
        <a:xfrm>
          <a:off x="0" y="0"/>
          <a:ext cx="0" cy="0"/>
          <a:chOff x="0" y="0"/>
          <a:chExt cx="0" cy="0"/>
        </a:xfrm>
      </p:grpSpPr>
      <p:sp>
        <p:nvSpPr>
          <p:cNvPr id="167" name="Google Shape;167;p14"/>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68" name="Google Shape;168;p14"/>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69" name="Google Shape;169;p14"/>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70" name="Google Shape;170;p14"/>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71" name="Google Shape;171;p14"/>
          <p:cNvSpPr txBox="1"/>
          <p:nvPr>
            <p:ph type="title"/>
          </p:nvPr>
        </p:nvSpPr>
        <p:spPr>
          <a:xfrm>
            <a:off x="91950" y="292050"/>
            <a:ext cx="4390500" cy="16035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sz="5500">
                <a:solidFill>
                  <a:schemeClr val="dk2"/>
                </a:solidFill>
              </a:defRPr>
            </a:lvl1pPr>
            <a:lvl2pPr lvl="1" algn="l">
              <a:lnSpc>
                <a:spcPct val="115000"/>
              </a:lnSpc>
              <a:spcBef>
                <a:spcPts val="0"/>
              </a:spcBef>
              <a:spcAft>
                <a:spcPts val="0"/>
              </a:spcAft>
              <a:buSzPts val="3000"/>
              <a:buNone/>
              <a:defRPr sz="3600">
                <a:solidFill>
                  <a:schemeClr val="dk2"/>
                </a:solidFill>
                <a:latin typeface="IBM Plex Sans Medium"/>
                <a:ea typeface="IBM Plex Sans Medium"/>
                <a:cs typeface="IBM Plex Sans Medium"/>
                <a:sym typeface="IBM Plex Sans Medium"/>
              </a:defRPr>
            </a:lvl2pPr>
            <a:lvl3pPr lvl="2" algn="l">
              <a:lnSpc>
                <a:spcPct val="115000"/>
              </a:lnSpc>
              <a:spcBef>
                <a:spcPts val="0"/>
              </a:spcBef>
              <a:spcAft>
                <a:spcPts val="0"/>
              </a:spcAft>
              <a:buSzPts val="3000"/>
              <a:buNone/>
              <a:defRPr sz="3600">
                <a:solidFill>
                  <a:schemeClr val="dk2"/>
                </a:solidFill>
                <a:latin typeface="IBM Plex Sans Medium"/>
                <a:ea typeface="IBM Plex Sans Medium"/>
                <a:cs typeface="IBM Plex Sans Medium"/>
                <a:sym typeface="IBM Plex Sans Medium"/>
              </a:defRPr>
            </a:lvl3pPr>
            <a:lvl4pPr lvl="3" algn="l">
              <a:lnSpc>
                <a:spcPct val="115000"/>
              </a:lnSpc>
              <a:spcBef>
                <a:spcPts val="0"/>
              </a:spcBef>
              <a:spcAft>
                <a:spcPts val="0"/>
              </a:spcAft>
              <a:buSzPts val="3000"/>
              <a:buNone/>
              <a:defRPr sz="3600">
                <a:solidFill>
                  <a:schemeClr val="dk2"/>
                </a:solidFill>
                <a:latin typeface="IBM Plex Sans Medium"/>
                <a:ea typeface="IBM Plex Sans Medium"/>
                <a:cs typeface="IBM Plex Sans Medium"/>
                <a:sym typeface="IBM Plex Sans Medium"/>
              </a:defRPr>
            </a:lvl4pPr>
            <a:lvl5pPr lvl="4" algn="l">
              <a:lnSpc>
                <a:spcPct val="115000"/>
              </a:lnSpc>
              <a:spcBef>
                <a:spcPts val="0"/>
              </a:spcBef>
              <a:spcAft>
                <a:spcPts val="0"/>
              </a:spcAft>
              <a:buSzPts val="3000"/>
              <a:buNone/>
              <a:defRPr sz="3600">
                <a:solidFill>
                  <a:schemeClr val="dk2"/>
                </a:solidFill>
                <a:latin typeface="IBM Plex Sans Medium"/>
                <a:ea typeface="IBM Plex Sans Medium"/>
                <a:cs typeface="IBM Plex Sans Medium"/>
                <a:sym typeface="IBM Plex Sans Medium"/>
              </a:defRPr>
            </a:lvl5pPr>
            <a:lvl6pPr lvl="5" algn="l">
              <a:lnSpc>
                <a:spcPct val="115000"/>
              </a:lnSpc>
              <a:spcBef>
                <a:spcPts val="0"/>
              </a:spcBef>
              <a:spcAft>
                <a:spcPts val="0"/>
              </a:spcAft>
              <a:buSzPts val="3000"/>
              <a:buNone/>
              <a:defRPr sz="3600">
                <a:solidFill>
                  <a:schemeClr val="dk2"/>
                </a:solidFill>
                <a:latin typeface="IBM Plex Sans Medium"/>
                <a:ea typeface="IBM Plex Sans Medium"/>
                <a:cs typeface="IBM Plex Sans Medium"/>
                <a:sym typeface="IBM Plex Sans Medium"/>
              </a:defRPr>
            </a:lvl6pPr>
            <a:lvl7pPr lvl="6" algn="l">
              <a:lnSpc>
                <a:spcPct val="115000"/>
              </a:lnSpc>
              <a:spcBef>
                <a:spcPts val="0"/>
              </a:spcBef>
              <a:spcAft>
                <a:spcPts val="0"/>
              </a:spcAft>
              <a:buSzPts val="3000"/>
              <a:buNone/>
              <a:defRPr sz="3600">
                <a:solidFill>
                  <a:schemeClr val="dk2"/>
                </a:solidFill>
                <a:latin typeface="IBM Plex Sans Medium"/>
                <a:ea typeface="IBM Plex Sans Medium"/>
                <a:cs typeface="IBM Plex Sans Medium"/>
                <a:sym typeface="IBM Plex Sans Medium"/>
              </a:defRPr>
            </a:lvl7pPr>
            <a:lvl8pPr lvl="7" algn="l">
              <a:lnSpc>
                <a:spcPct val="115000"/>
              </a:lnSpc>
              <a:spcBef>
                <a:spcPts val="0"/>
              </a:spcBef>
              <a:spcAft>
                <a:spcPts val="0"/>
              </a:spcAft>
              <a:buSzPts val="3000"/>
              <a:buNone/>
              <a:defRPr sz="3600">
                <a:solidFill>
                  <a:schemeClr val="dk2"/>
                </a:solidFill>
                <a:latin typeface="IBM Plex Sans Medium"/>
                <a:ea typeface="IBM Plex Sans Medium"/>
                <a:cs typeface="IBM Plex Sans Medium"/>
                <a:sym typeface="IBM Plex Sans Medium"/>
              </a:defRPr>
            </a:lvl8pPr>
            <a:lvl9pPr lvl="8" algn="l">
              <a:lnSpc>
                <a:spcPct val="115000"/>
              </a:lnSpc>
              <a:spcBef>
                <a:spcPts val="0"/>
              </a:spcBef>
              <a:spcAft>
                <a:spcPts val="0"/>
              </a:spcAft>
              <a:buSzPts val="3000"/>
              <a:buNone/>
              <a:defRPr sz="3600">
                <a:solidFill>
                  <a:schemeClr val="dk2"/>
                </a:solidFill>
                <a:latin typeface="IBM Plex Sans Medium"/>
                <a:ea typeface="IBM Plex Sans Medium"/>
                <a:cs typeface="IBM Plex Sans Medium"/>
                <a:sym typeface="IBM Plex Sans Medium"/>
              </a:defRPr>
            </a:lvl9pPr>
          </a:lstStyle>
          <a:p/>
        </p:txBody>
      </p:sp>
      <p:sp>
        <p:nvSpPr>
          <p:cNvPr id="172" name="Google Shape;172;p14"/>
          <p:cNvSpPr/>
          <p:nvPr>
            <p:ph idx="2" type="pic"/>
          </p:nvPr>
        </p:nvSpPr>
        <p:spPr>
          <a:xfrm>
            <a:off x="225300" y="3132125"/>
            <a:ext cx="1849800" cy="1770300"/>
          </a:xfrm>
          <a:prstGeom prst="rect">
            <a:avLst/>
          </a:prstGeom>
          <a:noFill/>
          <a:ln>
            <a:noFill/>
          </a:ln>
        </p:spPr>
      </p:sp>
      <p:sp>
        <p:nvSpPr>
          <p:cNvPr id="173" name="Google Shape;173;p14"/>
          <p:cNvSpPr/>
          <p:nvPr>
            <p:ph idx="3" type="pic"/>
          </p:nvPr>
        </p:nvSpPr>
        <p:spPr>
          <a:xfrm>
            <a:off x="5262525" y="228600"/>
            <a:ext cx="1865100" cy="1790100"/>
          </a:xfrm>
          <a:prstGeom prst="rect">
            <a:avLst/>
          </a:prstGeom>
          <a:noFill/>
          <a:ln>
            <a:noFill/>
          </a:ln>
        </p:spPr>
      </p:sp>
      <p:sp>
        <p:nvSpPr>
          <p:cNvPr id="174" name="Google Shape;174;p14"/>
          <p:cNvSpPr/>
          <p:nvPr>
            <p:ph idx="4" type="pic"/>
          </p:nvPr>
        </p:nvSpPr>
        <p:spPr>
          <a:xfrm>
            <a:off x="7281675" y="228600"/>
            <a:ext cx="1849800" cy="1790100"/>
          </a:xfrm>
          <a:prstGeom prst="rect">
            <a:avLst/>
          </a:prstGeom>
          <a:noFill/>
          <a:ln>
            <a:noFill/>
          </a:ln>
        </p:spPr>
      </p:sp>
      <p:sp>
        <p:nvSpPr>
          <p:cNvPr id="175" name="Google Shape;175;p14"/>
          <p:cNvSpPr txBox="1"/>
          <p:nvPr>
            <p:ph idx="1" type="subTitle"/>
          </p:nvPr>
        </p:nvSpPr>
        <p:spPr>
          <a:xfrm>
            <a:off x="5262525" y="2153019"/>
            <a:ext cx="1566900" cy="4809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dk2"/>
              </a:buClr>
              <a:buSzPts val="1000"/>
              <a:buFont typeface="Sora"/>
              <a:buNone/>
              <a:defRPr sz="1000">
                <a:solidFill>
                  <a:schemeClr val="dk2"/>
                </a:solidFill>
              </a:defRPr>
            </a:lvl1pPr>
            <a:lvl2pPr lvl="1"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6" name="Google Shape;176;p14"/>
          <p:cNvSpPr txBox="1"/>
          <p:nvPr>
            <p:ph idx="5" type="subTitle"/>
          </p:nvPr>
        </p:nvSpPr>
        <p:spPr>
          <a:xfrm>
            <a:off x="7281675" y="2153019"/>
            <a:ext cx="1566900" cy="4809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dk2"/>
              </a:buClr>
              <a:buSzPts val="1000"/>
              <a:buFont typeface="Sora"/>
              <a:buNone/>
              <a:defRPr sz="1000">
                <a:solidFill>
                  <a:schemeClr val="dk2"/>
                </a:solidFill>
              </a:defRPr>
            </a:lvl1pPr>
            <a:lvl2pPr lvl="1"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7" name="Google Shape;177;p14"/>
          <p:cNvSpPr txBox="1"/>
          <p:nvPr>
            <p:ph idx="6"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dk2"/>
                </a:solidFill>
                <a:latin typeface="Sora"/>
                <a:ea typeface="Sora"/>
                <a:cs typeface="Sora"/>
                <a:sym typeface="Sora"/>
              </a:defRPr>
            </a:lvl1pPr>
            <a:lvl2pPr lvl="1"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lgn="l">
              <a:lnSpc>
                <a:spcPct val="100000"/>
              </a:lnSpc>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78" name="Google Shape;178;p14"/>
          <p:cNvSpPr txBox="1"/>
          <p:nvPr>
            <p:ph idx="7" type="title"/>
          </p:nvPr>
        </p:nvSpPr>
        <p:spPr>
          <a:xfrm>
            <a:off x="7420225" y="4723025"/>
            <a:ext cx="1583400" cy="189300"/>
          </a:xfrm>
          <a:prstGeom prst="rect">
            <a:avLst/>
          </a:prstGeom>
          <a:noFill/>
          <a:ln>
            <a:noFill/>
          </a:ln>
        </p:spPr>
        <p:txBody>
          <a:bodyPr anchorCtr="0" anchor="b" bIns="0" lIns="182875" spcFirstLastPara="1" rIns="91425" wrap="square" tIns="91425">
            <a:noAutofit/>
          </a:bodyPr>
          <a:lstStyle>
            <a:lvl1pPr lvl="0" algn="r">
              <a:lnSpc>
                <a:spcPct val="100000"/>
              </a:lnSpc>
              <a:spcBef>
                <a:spcPts val="0"/>
              </a:spcBef>
              <a:spcAft>
                <a:spcPts val="0"/>
              </a:spcAft>
              <a:buSzPts val="3000"/>
              <a:buNone/>
              <a:defRPr sz="900">
                <a:solidFill>
                  <a:schemeClr val="dk2"/>
                </a:solidFill>
                <a:latin typeface="Sora"/>
                <a:ea typeface="Sora"/>
                <a:cs typeface="Sora"/>
                <a:sym typeface="Sora"/>
              </a:defRPr>
            </a:lvl1pPr>
            <a:lvl2pPr lvl="1" algn="r">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lnSpc>
                <a:spcPct val="100000"/>
              </a:lnSpc>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179" name="Google Shape;179;p14"/>
          <p:cNvSpPr txBox="1"/>
          <p:nvPr>
            <p:ph idx="8" type="subTitle"/>
          </p:nvPr>
        </p:nvSpPr>
        <p:spPr>
          <a:xfrm>
            <a:off x="2216381" y="3132125"/>
            <a:ext cx="1566900" cy="480900"/>
          </a:xfrm>
          <a:prstGeom prst="rect">
            <a:avLst/>
          </a:prstGeom>
          <a:noFill/>
          <a:ln>
            <a:noFill/>
          </a:ln>
        </p:spPr>
        <p:txBody>
          <a:bodyPr anchorCtr="0" anchor="t" bIns="91425" lIns="0" spcFirstLastPara="1" rIns="91425" wrap="square" tIns="0">
            <a:noAutofit/>
          </a:bodyPr>
          <a:lstStyle>
            <a:lvl1pPr lvl="0" algn="l">
              <a:lnSpc>
                <a:spcPct val="115000"/>
              </a:lnSpc>
              <a:spcBef>
                <a:spcPts val="0"/>
              </a:spcBef>
              <a:spcAft>
                <a:spcPts val="0"/>
              </a:spcAft>
              <a:buClr>
                <a:schemeClr val="dk2"/>
              </a:buClr>
              <a:buSzPts val="1000"/>
              <a:buFont typeface="Sora"/>
              <a:buNone/>
              <a:defRPr sz="1000">
                <a:solidFill>
                  <a:schemeClr val="dk2"/>
                </a:solidFill>
              </a:defRPr>
            </a:lvl1pPr>
            <a:lvl2pPr lvl="1"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l">
              <a:lnSpc>
                <a:spcPct val="115000"/>
              </a:lnSpc>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180" name="Google Shape;180;p14"/>
          <p:cNvGrpSpPr/>
          <p:nvPr/>
        </p:nvGrpSpPr>
        <p:grpSpPr>
          <a:xfrm>
            <a:off x="4308382" y="2704009"/>
            <a:ext cx="4833127" cy="2437045"/>
            <a:chOff x="4308382" y="2704009"/>
            <a:chExt cx="4833127" cy="2437045"/>
          </a:xfrm>
        </p:grpSpPr>
        <p:sp>
          <p:nvSpPr>
            <p:cNvPr id="181" name="Google Shape;181;p14"/>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82" name="Google Shape;182;p14"/>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83" name="Google Shape;183;p14"/>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94" name="Shape 894"/>
        <p:cNvGrpSpPr/>
        <p:nvPr/>
      </p:nvGrpSpPr>
      <p:grpSpPr>
        <a:xfrm>
          <a:off x="0" y="0"/>
          <a:ext cx="0" cy="0"/>
          <a:chOff x="0" y="0"/>
          <a:chExt cx="0" cy="0"/>
        </a:xfrm>
      </p:grpSpPr>
      <p:sp>
        <p:nvSpPr>
          <p:cNvPr id="895" name="Google Shape;895;p10"/>
          <p:cNvSpPr txBox="1"/>
          <p:nvPr>
            <p:ph type="title"/>
          </p:nvPr>
        </p:nvSpPr>
        <p:spPr>
          <a:xfrm>
            <a:off x="144464" y="113110"/>
            <a:ext cx="7227887" cy="55125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rgbClr val="15506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6" name="Google Shape;896;p10"/>
          <p:cNvSpPr txBox="1"/>
          <p:nvPr>
            <p:ph idx="1" type="body"/>
          </p:nvPr>
        </p:nvSpPr>
        <p:spPr>
          <a:xfrm>
            <a:off x="220717" y="1101776"/>
            <a:ext cx="4294133" cy="3485989"/>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300"/>
              </a:spcBef>
              <a:spcAft>
                <a:spcPts val="0"/>
              </a:spcAft>
              <a:buClr>
                <a:schemeClr val="dk1"/>
              </a:buClr>
              <a:buSzPts val="1400"/>
              <a:buNone/>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897" name="Google Shape;897;p10"/>
          <p:cNvSpPr txBox="1"/>
          <p:nvPr>
            <p:ph idx="2" type="body"/>
          </p:nvPr>
        </p:nvSpPr>
        <p:spPr>
          <a:xfrm>
            <a:off x="4629149" y="1101776"/>
            <a:ext cx="4357195" cy="3485989"/>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300"/>
              </a:spcBef>
              <a:spcAft>
                <a:spcPts val="0"/>
              </a:spcAft>
              <a:buClr>
                <a:schemeClr val="dk1"/>
              </a:buClr>
              <a:buSzPts val="1400"/>
              <a:buNone/>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898" name="Google Shape;898;p10"/>
          <p:cNvSpPr txBox="1"/>
          <p:nvPr>
            <p:ph idx="12" type="sldNum"/>
          </p:nvPr>
        </p:nvSpPr>
        <p:spPr>
          <a:xfrm>
            <a:off x="8395137" y="4773173"/>
            <a:ext cx="47115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99" name="Google Shape;899;p10"/>
          <p:cNvSpPr txBox="1"/>
          <p:nvPr>
            <p:ph idx="3" type="body"/>
          </p:nvPr>
        </p:nvSpPr>
        <p:spPr>
          <a:xfrm>
            <a:off x="2906942" y="4722019"/>
            <a:ext cx="5036175" cy="364275"/>
          </a:xfrm>
          <a:prstGeom prst="rect">
            <a:avLst/>
          </a:prstGeom>
          <a:solidFill>
            <a:srgbClr val="387C63"/>
          </a:solidFill>
          <a:ln>
            <a:noFill/>
          </a:ln>
        </p:spPr>
        <p:txBody>
          <a:bodyPr anchorCtr="0" anchor="ctr" bIns="34275" lIns="68575" spcFirstLastPara="1" rIns="68575" wrap="square" tIns="34275">
            <a:normAutofit/>
          </a:bodyPr>
          <a:lstStyle>
            <a:lvl1pPr indent="-228600" lvl="0" marL="457200" algn="r">
              <a:lnSpc>
                <a:spcPct val="100000"/>
              </a:lnSpc>
              <a:spcBef>
                <a:spcPts val="200"/>
              </a:spcBef>
              <a:spcAft>
                <a:spcPts val="0"/>
              </a:spcAft>
              <a:buClr>
                <a:schemeClr val="lt1"/>
              </a:buClr>
              <a:buSzPts val="1100"/>
              <a:buNone/>
              <a:defRPr b="1" sz="1100">
                <a:solidFill>
                  <a:schemeClr val="lt1"/>
                </a:solidFill>
              </a:defRPr>
            </a:lvl1pPr>
            <a:lvl2pPr indent="-298450" lvl="1" marL="914400" algn="r">
              <a:lnSpc>
                <a:spcPct val="100000"/>
              </a:lnSpc>
              <a:spcBef>
                <a:spcPts val="200"/>
              </a:spcBef>
              <a:spcAft>
                <a:spcPts val="0"/>
              </a:spcAft>
              <a:buClr>
                <a:schemeClr val="lt1"/>
              </a:buClr>
              <a:buSzPts val="1100"/>
              <a:buChar char="–"/>
              <a:defRPr b="1" sz="1100">
                <a:solidFill>
                  <a:schemeClr val="lt1"/>
                </a:solidFill>
              </a:defRPr>
            </a:lvl2pPr>
            <a:lvl3pPr indent="-298450" lvl="2" marL="1371600" algn="r">
              <a:lnSpc>
                <a:spcPct val="100000"/>
              </a:lnSpc>
              <a:spcBef>
                <a:spcPts val="200"/>
              </a:spcBef>
              <a:spcAft>
                <a:spcPts val="0"/>
              </a:spcAft>
              <a:buClr>
                <a:schemeClr val="lt1"/>
              </a:buClr>
              <a:buSzPts val="1100"/>
              <a:buChar char="•"/>
              <a:defRPr b="1" sz="1100">
                <a:solidFill>
                  <a:schemeClr val="lt1"/>
                </a:solidFill>
              </a:defRPr>
            </a:lvl3pPr>
            <a:lvl4pPr indent="-317500" lvl="3" marL="1828800" algn="r">
              <a:lnSpc>
                <a:spcPct val="100000"/>
              </a:lnSpc>
              <a:spcBef>
                <a:spcPts val="300"/>
              </a:spcBef>
              <a:spcAft>
                <a:spcPts val="0"/>
              </a:spcAft>
              <a:buClr>
                <a:schemeClr val="lt1"/>
              </a:buClr>
              <a:buSzPts val="1400"/>
              <a:buChar char="–"/>
              <a:defRPr b="1">
                <a:solidFill>
                  <a:schemeClr val="lt1"/>
                </a:solidFill>
              </a:defRPr>
            </a:lvl4pPr>
            <a:lvl5pPr indent="-317500" lvl="4" marL="2286000" algn="r">
              <a:lnSpc>
                <a:spcPct val="100000"/>
              </a:lnSpc>
              <a:spcBef>
                <a:spcPts val="300"/>
              </a:spcBef>
              <a:spcAft>
                <a:spcPts val="0"/>
              </a:spcAft>
              <a:buClr>
                <a:schemeClr val="lt1"/>
              </a:buClr>
              <a:buSzPts val="1400"/>
              <a:buChar char="»"/>
              <a:defRPr b="1">
                <a:solidFill>
                  <a:schemeClr val="lt1"/>
                </a:solidFill>
              </a:defRPr>
            </a:lvl5pPr>
            <a:lvl6pPr indent="-317500" lvl="5" marL="2743200" algn="r">
              <a:lnSpc>
                <a:spcPct val="100000"/>
              </a:lnSpc>
              <a:spcBef>
                <a:spcPts val="300"/>
              </a:spcBef>
              <a:spcAft>
                <a:spcPts val="0"/>
              </a:spcAft>
              <a:buClr>
                <a:schemeClr val="lt1"/>
              </a:buClr>
              <a:buSzPts val="1400"/>
              <a:buChar char="•"/>
              <a:defRPr b="1">
                <a:solidFill>
                  <a:schemeClr val="lt1"/>
                </a:solidFill>
              </a:defRPr>
            </a:lvl6pPr>
            <a:lvl7pPr indent="-317500" lvl="6" marL="3200400" algn="r">
              <a:lnSpc>
                <a:spcPct val="100000"/>
              </a:lnSpc>
              <a:spcBef>
                <a:spcPts val="300"/>
              </a:spcBef>
              <a:spcAft>
                <a:spcPts val="0"/>
              </a:spcAft>
              <a:buClr>
                <a:schemeClr val="lt1"/>
              </a:buClr>
              <a:buSzPts val="1400"/>
              <a:buChar char="•"/>
              <a:defRPr b="1">
                <a:solidFill>
                  <a:schemeClr val="lt1"/>
                </a:solidFill>
              </a:defRPr>
            </a:lvl7pPr>
            <a:lvl8pPr indent="-317500" lvl="7" marL="3657600" algn="r">
              <a:lnSpc>
                <a:spcPct val="100000"/>
              </a:lnSpc>
              <a:spcBef>
                <a:spcPts val="300"/>
              </a:spcBef>
              <a:spcAft>
                <a:spcPts val="0"/>
              </a:spcAft>
              <a:buClr>
                <a:schemeClr val="lt1"/>
              </a:buClr>
              <a:buSzPts val="1400"/>
              <a:buChar char="•"/>
              <a:defRPr b="1">
                <a:solidFill>
                  <a:schemeClr val="lt1"/>
                </a:solidFill>
              </a:defRPr>
            </a:lvl8pPr>
            <a:lvl9pPr indent="-317500" lvl="8" marL="4114800" algn="r">
              <a:lnSpc>
                <a:spcPct val="100000"/>
              </a:lnSpc>
              <a:spcBef>
                <a:spcPts val="300"/>
              </a:spcBef>
              <a:spcAft>
                <a:spcPts val="0"/>
              </a:spcAft>
              <a:buClr>
                <a:schemeClr val="lt1"/>
              </a:buClr>
              <a:buSzPts val="1400"/>
              <a:buChar char="•"/>
              <a:defRPr b="1">
                <a:solidFill>
                  <a:schemeClr val="lt1"/>
                </a:solidFill>
              </a:defRPr>
            </a:lvl9pPr>
          </a:lstStyle>
          <a:p/>
        </p:txBody>
      </p:sp>
      <p:sp>
        <p:nvSpPr>
          <p:cNvPr id="900" name="Google Shape;900;p10"/>
          <p:cNvSpPr txBox="1"/>
          <p:nvPr>
            <p:ph idx="4" type="body"/>
          </p:nvPr>
        </p:nvSpPr>
        <p:spPr>
          <a:xfrm>
            <a:off x="144472" y="758869"/>
            <a:ext cx="8606925" cy="281025"/>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200"/>
              </a:spcBef>
              <a:spcAft>
                <a:spcPts val="0"/>
              </a:spcAft>
              <a:buClr>
                <a:schemeClr val="lt1"/>
              </a:buClr>
              <a:buSzPts val="1200"/>
              <a:buNone/>
              <a:defRPr b="1" sz="1200">
                <a:solidFill>
                  <a:schemeClr val="lt1"/>
                </a:solidFill>
              </a:defRPr>
            </a:lvl1pPr>
            <a:lvl2pPr indent="-317500" lvl="1" marL="914400" algn="l">
              <a:lnSpc>
                <a:spcPct val="100000"/>
              </a:lnSpc>
              <a:spcBef>
                <a:spcPts val="300"/>
              </a:spcBef>
              <a:spcAft>
                <a:spcPts val="0"/>
              </a:spcAft>
              <a:buClr>
                <a:schemeClr val="lt1"/>
              </a:buClr>
              <a:buSzPts val="1400"/>
              <a:buChar char="–"/>
              <a:defRPr b="1">
                <a:solidFill>
                  <a:schemeClr val="lt1"/>
                </a:solidFill>
              </a:defRPr>
            </a:lvl2pPr>
            <a:lvl3pPr indent="-317500" lvl="2" marL="1371600" algn="l">
              <a:lnSpc>
                <a:spcPct val="100000"/>
              </a:lnSpc>
              <a:spcBef>
                <a:spcPts val="300"/>
              </a:spcBef>
              <a:spcAft>
                <a:spcPts val="0"/>
              </a:spcAft>
              <a:buClr>
                <a:schemeClr val="lt1"/>
              </a:buClr>
              <a:buSzPts val="1400"/>
              <a:buChar char="•"/>
              <a:defRPr b="1">
                <a:solidFill>
                  <a:schemeClr val="lt1"/>
                </a:solidFill>
              </a:defRPr>
            </a:lvl3pPr>
            <a:lvl4pPr indent="-317500" lvl="3" marL="1828800" algn="l">
              <a:lnSpc>
                <a:spcPct val="100000"/>
              </a:lnSpc>
              <a:spcBef>
                <a:spcPts val="300"/>
              </a:spcBef>
              <a:spcAft>
                <a:spcPts val="0"/>
              </a:spcAft>
              <a:buClr>
                <a:schemeClr val="lt1"/>
              </a:buClr>
              <a:buSzPts val="1400"/>
              <a:buChar char="–"/>
              <a:defRPr b="1">
                <a:solidFill>
                  <a:schemeClr val="lt1"/>
                </a:solidFill>
              </a:defRPr>
            </a:lvl4pPr>
            <a:lvl5pPr indent="-317500" lvl="4" marL="2286000" algn="l">
              <a:lnSpc>
                <a:spcPct val="100000"/>
              </a:lnSpc>
              <a:spcBef>
                <a:spcPts val="300"/>
              </a:spcBef>
              <a:spcAft>
                <a:spcPts val="0"/>
              </a:spcAft>
              <a:buClr>
                <a:schemeClr val="lt1"/>
              </a:buClr>
              <a:buSzPts val="1400"/>
              <a:buChar char="»"/>
              <a:defRPr b="1">
                <a:solidFill>
                  <a:schemeClr val="lt1"/>
                </a:solidFill>
              </a:defRPr>
            </a:lvl5pPr>
            <a:lvl6pPr indent="-317500" lvl="5" marL="2743200" algn="l">
              <a:lnSpc>
                <a:spcPct val="100000"/>
              </a:lnSpc>
              <a:spcBef>
                <a:spcPts val="300"/>
              </a:spcBef>
              <a:spcAft>
                <a:spcPts val="0"/>
              </a:spcAft>
              <a:buClr>
                <a:schemeClr val="lt1"/>
              </a:buClr>
              <a:buSzPts val="1400"/>
              <a:buChar char="•"/>
              <a:defRPr b="1">
                <a:solidFill>
                  <a:schemeClr val="lt1"/>
                </a:solidFill>
              </a:defRPr>
            </a:lvl6pPr>
            <a:lvl7pPr indent="-317500" lvl="6" marL="3200400" algn="l">
              <a:lnSpc>
                <a:spcPct val="100000"/>
              </a:lnSpc>
              <a:spcBef>
                <a:spcPts val="300"/>
              </a:spcBef>
              <a:spcAft>
                <a:spcPts val="0"/>
              </a:spcAft>
              <a:buClr>
                <a:schemeClr val="lt1"/>
              </a:buClr>
              <a:buSzPts val="1400"/>
              <a:buChar char="•"/>
              <a:defRPr b="1">
                <a:solidFill>
                  <a:schemeClr val="lt1"/>
                </a:solidFill>
              </a:defRPr>
            </a:lvl7pPr>
            <a:lvl8pPr indent="-317500" lvl="7" marL="3657600" algn="l">
              <a:lnSpc>
                <a:spcPct val="100000"/>
              </a:lnSpc>
              <a:spcBef>
                <a:spcPts val="300"/>
              </a:spcBef>
              <a:spcAft>
                <a:spcPts val="0"/>
              </a:spcAft>
              <a:buClr>
                <a:schemeClr val="lt1"/>
              </a:buClr>
              <a:buSzPts val="1400"/>
              <a:buChar char="•"/>
              <a:defRPr b="1">
                <a:solidFill>
                  <a:schemeClr val="lt1"/>
                </a:solidFill>
              </a:defRPr>
            </a:lvl8pPr>
            <a:lvl9pPr indent="-317500" lvl="8" marL="4114800" algn="l">
              <a:lnSpc>
                <a:spcPct val="100000"/>
              </a:lnSpc>
              <a:spcBef>
                <a:spcPts val="300"/>
              </a:spcBef>
              <a:spcAft>
                <a:spcPts val="0"/>
              </a:spcAft>
              <a:buClr>
                <a:schemeClr val="lt1"/>
              </a:buClr>
              <a:buSzPts val="1400"/>
              <a:buChar char="•"/>
              <a:defRPr b="1">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901" name="Shape 901"/>
        <p:cNvGrpSpPr/>
        <p:nvPr/>
      </p:nvGrpSpPr>
      <p:grpSpPr>
        <a:xfrm>
          <a:off x="0" y="0"/>
          <a:ext cx="0" cy="0"/>
          <a:chOff x="0" y="0"/>
          <a:chExt cx="0" cy="0"/>
        </a:xfrm>
      </p:grpSpPr>
      <p:pic>
        <p:nvPicPr>
          <p:cNvPr id="902" name="Google Shape;902;p5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03" name="Google Shape;903;p59"/>
          <p:cNvPicPr preferRelativeResize="0"/>
          <p:nvPr/>
        </p:nvPicPr>
        <p:blipFill rotWithShape="1">
          <a:blip r:embed="rId3">
            <a:alphaModFix/>
          </a:blip>
          <a:srcRect b="0" l="0" r="57886" t="0"/>
          <a:stretch/>
        </p:blipFill>
        <p:spPr>
          <a:xfrm>
            <a:off x="576953" y="4606756"/>
            <a:ext cx="1028700" cy="271463"/>
          </a:xfrm>
          <a:prstGeom prst="rect">
            <a:avLst/>
          </a:prstGeom>
          <a:noFill/>
          <a:ln>
            <a:noFill/>
          </a:ln>
        </p:spPr>
      </p:pic>
      <p:sp>
        <p:nvSpPr>
          <p:cNvPr id="904" name="Google Shape;904;p59"/>
          <p:cNvSpPr txBox="1"/>
          <p:nvPr>
            <p:ph type="title"/>
          </p:nvPr>
        </p:nvSpPr>
        <p:spPr>
          <a:xfrm>
            <a:off x="6389192" y="550924"/>
            <a:ext cx="2238593" cy="1934165"/>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1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5" name="Google Shape;905;p59"/>
          <p:cNvSpPr txBox="1"/>
          <p:nvPr>
            <p:ph idx="1" type="body"/>
          </p:nvPr>
        </p:nvSpPr>
        <p:spPr>
          <a:xfrm>
            <a:off x="6392592" y="3929308"/>
            <a:ext cx="2218864" cy="1027522"/>
          </a:xfrm>
          <a:prstGeom prst="rect">
            <a:avLst/>
          </a:prstGeom>
          <a:noFill/>
          <a:ln>
            <a:noFill/>
          </a:ln>
        </p:spPr>
        <p:txBody>
          <a:bodyPr anchorCtr="0" anchor="b" bIns="34275" lIns="68575" spcFirstLastPara="1" rIns="68575" wrap="square" tIns="34275">
            <a:noAutofit/>
          </a:bodyPr>
          <a:lstStyle>
            <a:lvl1pPr indent="-228600" lvl="0" marL="457200" algn="r">
              <a:lnSpc>
                <a:spcPct val="100000"/>
              </a:lnSpc>
              <a:spcBef>
                <a:spcPts val="400"/>
              </a:spcBef>
              <a:spcAft>
                <a:spcPts val="0"/>
              </a:spcAft>
              <a:buClr>
                <a:schemeClr val="lt1"/>
              </a:buClr>
              <a:buSzPts val="1800"/>
              <a:buFont typeface="Arial"/>
              <a:buNone/>
              <a:defRPr b="1" i="0">
                <a:solidFill>
                  <a:schemeClr val="lt1"/>
                </a:solidFill>
              </a:defRPr>
            </a:lvl1pPr>
            <a:lvl2pPr indent="-228600" lvl="1" marL="914400" algn="l">
              <a:lnSpc>
                <a:spcPct val="100000"/>
              </a:lnSpc>
              <a:spcBef>
                <a:spcPts val="400"/>
              </a:spcBef>
              <a:spcAft>
                <a:spcPts val="0"/>
              </a:spcAft>
              <a:buClr>
                <a:schemeClr val="accent3"/>
              </a:buClr>
              <a:buSzPts val="1800"/>
              <a:buFont typeface="Arial"/>
              <a:buNone/>
              <a:defRPr b="1" i="0">
                <a:solidFill>
                  <a:schemeClr val="accent3"/>
                </a:solidFill>
              </a:defRPr>
            </a:lvl2pPr>
            <a:lvl3pPr indent="-228600" lvl="2" marL="1371600" algn="l">
              <a:lnSpc>
                <a:spcPct val="100000"/>
              </a:lnSpc>
              <a:spcBef>
                <a:spcPts val="400"/>
              </a:spcBef>
              <a:spcAft>
                <a:spcPts val="0"/>
              </a:spcAft>
              <a:buClr>
                <a:schemeClr val="accent3"/>
              </a:buClr>
              <a:buSzPts val="1800"/>
              <a:buFont typeface="Arial"/>
              <a:buNone/>
              <a:defRPr b="1" i="0">
                <a:solidFill>
                  <a:schemeClr val="accent3"/>
                </a:solidFill>
              </a:defRPr>
            </a:lvl3pPr>
            <a:lvl4pPr indent="-228600" lvl="3" marL="1828800" algn="l">
              <a:lnSpc>
                <a:spcPct val="100000"/>
              </a:lnSpc>
              <a:spcBef>
                <a:spcPts val="400"/>
              </a:spcBef>
              <a:spcAft>
                <a:spcPts val="0"/>
              </a:spcAft>
              <a:buClr>
                <a:schemeClr val="accent3"/>
              </a:buClr>
              <a:buSzPts val="1800"/>
              <a:buFont typeface="Arial"/>
              <a:buNone/>
              <a:defRPr b="1" i="0">
                <a:solidFill>
                  <a:schemeClr val="accent3"/>
                </a:solidFill>
              </a:defRPr>
            </a:lvl4pPr>
            <a:lvl5pPr indent="-228600" lvl="4" marL="2286000" algn="l">
              <a:lnSpc>
                <a:spcPct val="100000"/>
              </a:lnSpc>
              <a:spcBef>
                <a:spcPts val="400"/>
              </a:spcBef>
              <a:spcAft>
                <a:spcPts val="0"/>
              </a:spcAft>
              <a:buClr>
                <a:schemeClr val="accent3"/>
              </a:buClr>
              <a:buSzPts val="1800"/>
              <a:buFont typeface="Arial"/>
              <a:buNone/>
              <a:defRPr b="1" i="0">
                <a:solidFill>
                  <a:schemeClr val="accent3"/>
                </a:solidFill>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pic>
        <p:nvPicPr>
          <p:cNvPr id="906" name="Google Shape;906;p59"/>
          <p:cNvPicPr preferRelativeResize="0"/>
          <p:nvPr/>
        </p:nvPicPr>
        <p:blipFill rotWithShape="1">
          <a:blip r:embed="rId4">
            <a:alphaModFix/>
          </a:blip>
          <a:srcRect b="0" l="0" r="0" t="0"/>
          <a:stretch/>
        </p:blipFill>
        <p:spPr>
          <a:xfrm>
            <a:off x="1987862" y="4503208"/>
            <a:ext cx="1598226" cy="434876"/>
          </a:xfrm>
          <a:prstGeom prst="rect">
            <a:avLst/>
          </a:prstGeom>
          <a:noFill/>
          <a:ln>
            <a:noFill/>
          </a:ln>
        </p:spPr>
      </p:pic>
      <p:pic>
        <p:nvPicPr>
          <p:cNvPr id="907" name="Google Shape;907;p59"/>
          <p:cNvPicPr preferRelativeResize="0"/>
          <p:nvPr/>
        </p:nvPicPr>
        <p:blipFill rotWithShape="1">
          <a:blip r:embed="rId5">
            <a:alphaModFix/>
          </a:blip>
          <a:srcRect b="0" l="0" r="0" t="0"/>
          <a:stretch/>
        </p:blipFill>
        <p:spPr>
          <a:xfrm>
            <a:off x="625307" y="1331833"/>
            <a:ext cx="2161669" cy="971270"/>
          </a:xfrm>
          <a:prstGeom prst="rect">
            <a:avLst/>
          </a:prstGeom>
          <a:noFill/>
          <a:ln>
            <a:noFill/>
          </a:ln>
        </p:spPr>
      </p:pic>
      <p:sp>
        <p:nvSpPr>
          <p:cNvPr id="908" name="Google Shape;908;p59"/>
          <p:cNvSpPr txBox="1"/>
          <p:nvPr>
            <p:ph idx="2" type="body"/>
          </p:nvPr>
        </p:nvSpPr>
        <p:spPr>
          <a:xfrm>
            <a:off x="516215" y="2609774"/>
            <a:ext cx="8111570" cy="623248"/>
          </a:xfrm>
          <a:prstGeom prst="rect">
            <a:avLst/>
          </a:prstGeom>
          <a:noFill/>
          <a:ln>
            <a:noFill/>
          </a:ln>
        </p:spPr>
        <p:txBody>
          <a:bodyPr anchorCtr="0" anchor="t" bIns="34275" lIns="68575" spcFirstLastPara="1" rIns="68575" wrap="square" tIns="34275">
            <a:spAutoFit/>
          </a:bodyPr>
          <a:lstStyle>
            <a:lvl1pPr indent="-228600" lvl="0" marL="457200" algn="l">
              <a:lnSpc>
                <a:spcPct val="100000"/>
              </a:lnSpc>
              <a:spcBef>
                <a:spcPts val="700"/>
              </a:spcBef>
              <a:spcAft>
                <a:spcPts val="0"/>
              </a:spcAft>
              <a:buClr>
                <a:schemeClr val="lt1"/>
              </a:buClr>
              <a:buSzPts val="3600"/>
              <a:buFont typeface="Arial"/>
              <a:buNone/>
              <a:defRPr b="1" i="0" sz="3600">
                <a:solidFill>
                  <a:schemeClr val="lt1"/>
                </a:solidFill>
                <a:latin typeface="Arial"/>
                <a:ea typeface="Arial"/>
                <a:cs typeface="Arial"/>
                <a:sym typeface="Aria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09" name="Shape 909"/>
        <p:cNvGrpSpPr/>
        <p:nvPr/>
      </p:nvGrpSpPr>
      <p:grpSpPr>
        <a:xfrm>
          <a:off x="0" y="0"/>
          <a:ext cx="0" cy="0"/>
          <a:chOff x="0" y="0"/>
          <a:chExt cx="0" cy="0"/>
        </a:xfrm>
      </p:grpSpPr>
      <p:cxnSp>
        <p:nvCxnSpPr>
          <p:cNvPr id="910" name="Google Shape;910;p60"/>
          <p:cNvCxnSpPr/>
          <p:nvPr/>
        </p:nvCxnSpPr>
        <p:spPr>
          <a:xfrm>
            <a:off x="87314" y="710839"/>
            <a:ext cx="8994775" cy="0"/>
          </a:xfrm>
          <a:prstGeom prst="straightConnector1">
            <a:avLst/>
          </a:prstGeom>
          <a:noFill/>
          <a:ln cap="flat" cmpd="sng" w="25400">
            <a:solidFill>
              <a:srgbClr val="9FB73B"/>
            </a:solidFill>
            <a:prstDash val="solid"/>
            <a:round/>
            <a:headEnd len="sm" w="sm" type="none"/>
            <a:tailEnd len="sm" w="sm" type="none"/>
          </a:ln>
        </p:spPr>
      </p:cxnSp>
      <p:sp>
        <p:nvSpPr>
          <p:cNvPr id="911" name="Google Shape;911;p60"/>
          <p:cNvSpPr txBox="1"/>
          <p:nvPr>
            <p:ph type="title"/>
          </p:nvPr>
        </p:nvSpPr>
        <p:spPr>
          <a:xfrm>
            <a:off x="144464" y="113110"/>
            <a:ext cx="7227887" cy="55125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rgbClr val="15506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2" name="Google Shape;912;p60"/>
          <p:cNvSpPr txBox="1"/>
          <p:nvPr>
            <p:ph idx="1" type="body"/>
          </p:nvPr>
        </p:nvSpPr>
        <p:spPr>
          <a:xfrm>
            <a:off x="215669" y="1087980"/>
            <a:ext cx="8730634" cy="3506644"/>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300"/>
              </a:spcBef>
              <a:spcAft>
                <a:spcPts val="0"/>
              </a:spcAft>
              <a:buClr>
                <a:schemeClr val="dk1"/>
              </a:buClr>
              <a:buSzPts val="1400"/>
              <a:buNone/>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913" name="Google Shape;913;p60"/>
          <p:cNvSpPr txBox="1"/>
          <p:nvPr>
            <p:ph idx="2" type="body"/>
          </p:nvPr>
        </p:nvSpPr>
        <p:spPr>
          <a:xfrm>
            <a:off x="144472" y="758869"/>
            <a:ext cx="8856675" cy="281025"/>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200"/>
              </a:spcBef>
              <a:spcAft>
                <a:spcPts val="0"/>
              </a:spcAft>
              <a:buClr>
                <a:schemeClr val="lt1"/>
              </a:buClr>
              <a:buSzPts val="1200"/>
              <a:buNone/>
              <a:defRPr b="1" sz="1200">
                <a:solidFill>
                  <a:schemeClr val="lt1"/>
                </a:solidFill>
              </a:defRPr>
            </a:lvl1pPr>
            <a:lvl2pPr indent="-317500" lvl="1" marL="914400" algn="l">
              <a:lnSpc>
                <a:spcPct val="100000"/>
              </a:lnSpc>
              <a:spcBef>
                <a:spcPts val="300"/>
              </a:spcBef>
              <a:spcAft>
                <a:spcPts val="0"/>
              </a:spcAft>
              <a:buClr>
                <a:schemeClr val="lt1"/>
              </a:buClr>
              <a:buSzPts val="1400"/>
              <a:buChar char="–"/>
              <a:defRPr b="1">
                <a:solidFill>
                  <a:schemeClr val="lt1"/>
                </a:solidFill>
              </a:defRPr>
            </a:lvl2pPr>
            <a:lvl3pPr indent="-317500" lvl="2" marL="1371600" algn="l">
              <a:lnSpc>
                <a:spcPct val="100000"/>
              </a:lnSpc>
              <a:spcBef>
                <a:spcPts val="300"/>
              </a:spcBef>
              <a:spcAft>
                <a:spcPts val="0"/>
              </a:spcAft>
              <a:buClr>
                <a:schemeClr val="lt1"/>
              </a:buClr>
              <a:buSzPts val="1400"/>
              <a:buChar char="•"/>
              <a:defRPr b="1">
                <a:solidFill>
                  <a:schemeClr val="lt1"/>
                </a:solidFill>
              </a:defRPr>
            </a:lvl3pPr>
            <a:lvl4pPr indent="-317500" lvl="3" marL="1828800" algn="l">
              <a:lnSpc>
                <a:spcPct val="100000"/>
              </a:lnSpc>
              <a:spcBef>
                <a:spcPts val="300"/>
              </a:spcBef>
              <a:spcAft>
                <a:spcPts val="0"/>
              </a:spcAft>
              <a:buClr>
                <a:schemeClr val="lt1"/>
              </a:buClr>
              <a:buSzPts val="1400"/>
              <a:buChar char="–"/>
              <a:defRPr b="1">
                <a:solidFill>
                  <a:schemeClr val="lt1"/>
                </a:solidFill>
              </a:defRPr>
            </a:lvl4pPr>
            <a:lvl5pPr indent="-317500" lvl="4" marL="2286000" algn="l">
              <a:lnSpc>
                <a:spcPct val="100000"/>
              </a:lnSpc>
              <a:spcBef>
                <a:spcPts val="300"/>
              </a:spcBef>
              <a:spcAft>
                <a:spcPts val="0"/>
              </a:spcAft>
              <a:buClr>
                <a:schemeClr val="lt1"/>
              </a:buClr>
              <a:buSzPts val="1400"/>
              <a:buChar char="»"/>
              <a:defRPr b="1">
                <a:solidFill>
                  <a:schemeClr val="lt1"/>
                </a:solidFill>
              </a:defRPr>
            </a:lvl5pPr>
            <a:lvl6pPr indent="-317500" lvl="5" marL="2743200" algn="l">
              <a:lnSpc>
                <a:spcPct val="100000"/>
              </a:lnSpc>
              <a:spcBef>
                <a:spcPts val="300"/>
              </a:spcBef>
              <a:spcAft>
                <a:spcPts val="0"/>
              </a:spcAft>
              <a:buClr>
                <a:schemeClr val="lt1"/>
              </a:buClr>
              <a:buSzPts val="1400"/>
              <a:buChar char="•"/>
              <a:defRPr b="1">
                <a:solidFill>
                  <a:schemeClr val="lt1"/>
                </a:solidFill>
              </a:defRPr>
            </a:lvl6pPr>
            <a:lvl7pPr indent="-317500" lvl="6" marL="3200400" algn="l">
              <a:lnSpc>
                <a:spcPct val="100000"/>
              </a:lnSpc>
              <a:spcBef>
                <a:spcPts val="300"/>
              </a:spcBef>
              <a:spcAft>
                <a:spcPts val="0"/>
              </a:spcAft>
              <a:buClr>
                <a:schemeClr val="lt1"/>
              </a:buClr>
              <a:buSzPts val="1400"/>
              <a:buChar char="•"/>
              <a:defRPr b="1">
                <a:solidFill>
                  <a:schemeClr val="lt1"/>
                </a:solidFill>
              </a:defRPr>
            </a:lvl7pPr>
            <a:lvl8pPr indent="-317500" lvl="7" marL="3657600" algn="l">
              <a:lnSpc>
                <a:spcPct val="100000"/>
              </a:lnSpc>
              <a:spcBef>
                <a:spcPts val="300"/>
              </a:spcBef>
              <a:spcAft>
                <a:spcPts val="0"/>
              </a:spcAft>
              <a:buClr>
                <a:schemeClr val="lt1"/>
              </a:buClr>
              <a:buSzPts val="1400"/>
              <a:buChar char="•"/>
              <a:defRPr b="1">
                <a:solidFill>
                  <a:schemeClr val="lt1"/>
                </a:solidFill>
              </a:defRPr>
            </a:lvl8pPr>
            <a:lvl9pPr indent="-317500" lvl="8" marL="4114800" algn="l">
              <a:lnSpc>
                <a:spcPct val="100000"/>
              </a:lnSpc>
              <a:spcBef>
                <a:spcPts val="300"/>
              </a:spcBef>
              <a:spcAft>
                <a:spcPts val="0"/>
              </a:spcAft>
              <a:buClr>
                <a:schemeClr val="lt1"/>
              </a:buClr>
              <a:buSzPts val="1400"/>
              <a:buChar char="•"/>
              <a:defRPr b="1">
                <a:solidFill>
                  <a:schemeClr val="lt1"/>
                </a:solidFill>
              </a:defRPr>
            </a:lvl9pPr>
          </a:lstStyle>
          <a:p/>
        </p:txBody>
      </p:sp>
      <p:sp>
        <p:nvSpPr>
          <p:cNvPr id="914" name="Google Shape;914;p60"/>
          <p:cNvSpPr txBox="1"/>
          <p:nvPr>
            <p:ph idx="12" type="sldNum"/>
          </p:nvPr>
        </p:nvSpPr>
        <p:spPr>
          <a:xfrm>
            <a:off x="8395137" y="4773173"/>
            <a:ext cx="47115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15" name="Google Shape;915;p60"/>
          <p:cNvSpPr txBox="1"/>
          <p:nvPr>
            <p:ph idx="3" type="body"/>
          </p:nvPr>
        </p:nvSpPr>
        <p:spPr>
          <a:xfrm>
            <a:off x="2906942" y="4722019"/>
            <a:ext cx="5036175" cy="364275"/>
          </a:xfrm>
          <a:prstGeom prst="rect">
            <a:avLst/>
          </a:prstGeom>
          <a:solidFill>
            <a:srgbClr val="387C63"/>
          </a:solidFill>
          <a:ln>
            <a:noFill/>
          </a:ln>
        </p:spPr>
        <p:txBody>
          <a:bodyPr anchorCtr="0" anchor="ctr" bIns="34275" lIns="68575" spcFirstLastPara="1" rIns="68575" wrap="square" tIns="34275">
            <a:normAutofit/>
          </a:bodyPr>
          <a:lstStyle>
            <a:lvl1pPr indent="-228600" lvl="0" marL="457200" algn="r">
              <a:lnSpc>
                <a:spcPct val="100000"/>
              </a:lnSpc>
              <a:spcBef>
                <a:spcPts val="200"/>
              </a:spcBef>
              <a:spcAft>
                <a:spcPts val="0"/>
              </a:spcAft>
              <a:buClr>
                <a:schemeClr val="lt1"/>
              </a:buClr>
              <a:buSzPts val="1100"/>
              <a:buNone/>
              <a:defRPr b="1" sz="1100">
                <a:solidFill>
                  <a:schemeClr val="lt1"/>
                </a:solidFill>
              </a:defRPr>
            </a:lvl1pPr>
            <a:lvl2pPr indent="-298450" lvl="1" marL="914400" algn="r">
              <a:lnSpc>
                <a:spcPct val="100000"/>
              </a:lnSpc>
              <a:spcBef>
                <a:spcPts val="200"/>
              </a:spcBef>
              <a:spcAft>
                <a:spcPts val="0"/>
              </a:spcAft>
              <a:buClr>
                <a:schemeClr val="lt1"/>
              </a:buClr>
              <a:buSzPts val="1100"/>
              <a:buChar char="–"/>
              <a:defRPr b="1" sz="1100">
                <a:solidFill>
                  <a:schemeClr val="lt1"/>
                </a:solidFill>
              </a:defRPr>
            </a:lvl2pPr>
            <a:lvl3pPr indent="-298450" lvl="2" marL="1371600" algn="r">
              <a:lnSpc>
                <a:spcPct val="100000"/>
              </a:lnSpc>
              <a:spcBef>
                <a:spcPts val="200"/>
              </a:spcBef>
              <a:spcAft>
                <a:spcPts val="0"/>
              </a:spcAft>
              <a:buClr>
                <a:schemeClr val="lt1"/>
              </a:buClr>
              <a:buSzPts val="1100"/>
              <a:buChar char="•"/>
              <a:defRPr b="1" sz="1100">
                <a:solidFill>
                  <a:schemeClr val="lt1"/>
                </a:solidFill>
              </a:defRPr>
            </a:lvl3pPr>
            <a:lvl4pPr indent="-317500" lvl="3" marL="1828800" algn="r">
              <a:lnSpc>
                <a:spcPct val="100000"/>
              </a:lnSpc>
              <a:spcBef>
                <a:spcPts val="300"/>
              </a:spcBef>
              <a:spcAft>
                <a:spcPts val="0"/>
              </a:spcAft>
              <a:buClr>
                <a:schemeClr val="lt1"/>
              </a:buClr>
              <a:buSzPts val="1400"/>
              <a:buChar char="–"/>
              <a:defRPr b="1">
                <a:solidFill>
                  <a:schemeClr val="lt1"/>
                </a:solidFill>
              </a:defRPr>
            </a:lvl4pPr>
            <a:lvl5pPr indent="-317500" lvl="4" marL="2286000" algn="r">
              <a:lnSpc>
                <a:spcPct val="100000"/>
              </a:lnSpc>
              <a:spcBef>
                <a:spcPts val="300"/>
              </a:spcBef>
              <a:spcAft>
                <a:spcPts val="0"/>
              </a:spcAft>
              <a:buClr>
                <a:schemeClr val="lt1"/>
              </a:buClr>
              <a:buSzPts val="1400"/>
              <a:buChar char="»"/>
              <a:defRPr b="1">
                <a:solidFill>
                  <a:schemeClr val="lt1"/>
                </a:solidFill>
              </a:defRPr>
            </a:lvl5pPr>
            <a:lvl6pPr indent="-317500" lvl="5" marL="2743200" algn="r">
              <a:lnSpc>
                <a:spcPct val="100000"/>
              </a:lnSpc>
              <a:spcBef>
                <a:spcPts val="300"/>
              </a:spcBef>
              <a:spcAft>
                <a:spcPts val="0"/>
              </a:spcAft>
              <a:buClr>
                <a:schemeClr val="lt1"/>
              </a:buClr>
              <a:buSzPts val="1400"/>
              <a:buChar char="•"/>
              <a:defRPr b="1">
                <a:solidFill>
                  <a:schemeClr val="lt1"/>
                </a:solidFill>
              </a:defRPr>
            </a:lvl6pPr>
            <a:lvl7pPr indent="-317500" lvl="6" marL="3200400" algn="r">
              <a:lnSpc>
                <a:spcPct val="100000"/>
              </a:lnSpc>
              <a:spcBef>
                <a:spcPts val="300"/>
              </a:spcBef>
              <a:spcAft>
                <a:spcPts val="0"/>
              </a:spcAft>
              <a:buClr>
                <a:schemeClr val="lt1"/>
              </a:buClr>
              <a:buSzPts val="1400"/>
              <a:buChar char="•"/>
              <a:defRPr b="1">
                <a:solidFill>
                  <a:schemeClr val="lt1"/>
                </a:solidFill>
              </a:defRPr>
            </a:lvl7pPr>
            <a:lvl8pPr indent="-317500" lvl="7" marL="3657600" algn="r">
              <a:lnSpc>
                <a:spcPct val="100000"/>
              </a:lnSpc>
              <a:spcBef>
                <a:spcPts val="300"/>
              </a:spcBef>
              <a:spcAft>
                <a:spcPts val="0"/>
              </a:spcAft>
              <a:buClr>
                <a:schemeClr val="lt1"/>
              </a:buClr>
              <a:buSzPts val="1400"/>
              <a:buChar char="•"/>
              <a:defRPr b="1">
                <a:solidFill>
                  <a:schemeClr val="lt1"/>
                </a:solidFill>
              </a:defRPr>
            </a:lvl8pPr>
            <a:lvl9pPr indent="-317500" lvl="8" marL="4114800" algn="r">
              <a:lnSpc>
                <a:spcPct val="100000"/>
              </a:lnSpc>
              <a:spcBef>
                <a:spcPts val="300"/>
              </a:spcBef>
              <a:spcAft>
                <a:spcPts val="0"/>
              </a:spcAft>
              <a:buClr>
                <a:schemeClr val="lt1"/>
              </a:buClr>
              <a:buSzPts val="1400"/>
              <a:buChar char="•"/>
              <a:defRPr b="1">
                <a:solidFill>
                  <a:schemeClr val="l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16" name="Shape 916"/>
        <p:cNvGrpSpPr/>
        <p:nvPr/>
      </p:nvGrpSpPr>
      <p:grpSpPr>
        <a:xfrm>
          <a:off x="0" y="0"/>
          <a:ext cx="0" cy="0"/>
          <a:chOff x="0" y="0"/>
          <a:chExt cx="0" cy="0"/>
        </a:xfrm>
      </p:grpSpPr>
      <p:sp>
        <p:nvSpPr>
          <p:cNvPr id="917" name="Google Shape;917;p61"/>
          <p:cNvSpPr txBox="1"/>
          <p:nvPr>
            <p:ph idx="12" type="sldNum"/>
          </p:nvPr>
        </p:nvSpPr>
        <p:spPr>
          <a:xfrm>
            <a:off x="8395137" y="4773173"/>
            <a:ext cx="47115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18" name="Google Shape;918;p61"/>
          <p:cNvSpPr txBox="1"/>
          <p:nvPr>
            <p:ph idx="1" type="body"/>
          </p:nvPr>
        </p:nvSpPr>
        <p:spPr>
          <a:xfrm>
            <a:off x="2906942" y="4722019"/>
            <a:ext cx="5036175" cy="364275"/>
          </a:xfrm>
          <a:prstGeom prst="rect">
            <a:avLst/>
          </a:prstGeom>
          <a:solidFill>
            <a:srgbClr val="387C63"/>
          </a:solidFill>
          <a:ln>
            <a:noFill/>
          </a:ln>
        </p:spPr>
        <p:txBody>
          <a:bodyPr anchorCtr="0" anchor="ctr" bIns="34275" lIns="68575" spcFirstLastPara="1" rIns="68575" wrap="square" tIns="34275">
            <a:normAutofit/>
          </a:bodyPr>
          <a:lstStyle>
            <a:lvl1pPr indent="-228600" lvl="0" marL="457200" algn="r">
              <a:lnSpc>
                <a:spcPct val="100000"/>
              </a:lnSpc>
              <a:spcBef>
                <a:spcPts val="200"/>
              </a:spcBef>
              <a:spcAft>
                <a:spcPts val="0"/>
              </a:spcAft>
              <a:buClr>
                <a:schemeClr val="lt1"/>
              </a:buClr>
              <a:buSzPts val="1100"/>
              <a:buNone/>
              <a:defRPr b="1" sz="1100">
                <a:solidFill>
                  <a:schemeClr val="lt1"/>
                </a:solidFill>
              </a:defRPr>
            </a:lvl1pPr>
            <a:lvl2pPr indent="-298450" lvl="1" marL="914400" algn="r">
              <a:lnSpc>
                <a:spcPct val="100000"/>
              </a:lnSpc>
              <a:spcBef>
                <a:spcPts val="200"/>
              </a:spcBef>
              <a:spcAft>
                <a:spcPts val="0"/>
              </a:spcAft>
              <a:buClr>
                <a:schemeClr val="lt1"/>
              </a:buClr>
              <a:buSzPts val="1100"/>
              <a:buChar char="–"/>
              <a:defRPr b="1" sz="1100">
                <a:solidFill>
                  <a:schemeClr val="lt1"/>
                </a:solidFill>
              </a:defRPr>
            </a:lvl2pPr>
            <a:lvl3pPr indent="-298450" lvl="2" marL="1371600" algn="r">
              <a:lnSpc>
                <a:spcPct val="100000"/>
              </a:lnSpc>
              <a:spcBef>
                <a:spcPts val="200"/>
              </a:spcBef>
              <a:spcAft>
                <a:spcPts val="0"/>
              </a:spcAft>
              <a:buClr>
                <a:schemeClr val="lt1"/>
              </a:buClr>
              <a:buSzPts val="1100"/>
              <a:buChar char="•"/>
              <a:defRPr b="1" sz="1100">
                <a:solidFill>
                  <a:schemeClr val="lt1"/>
                </a:solidFill>
              </a:defRPr>
            </a:lvl3pPr>
            <a:lvl4pPr indent="-317500" lvl="3" marL="1828800" algn="r">
              <a:lnSpc>
                <a:spcPct val="100000"/>
              </a:lnSpc>
              <a:spcBef>
                <a:spcPts val="300"/>
              </a:spcBef>
              <a:spcAft>
                <a:spcPts val="0"/>
              </a:spcAft>
              <a:buClr>
                <a:schemeClr val="lt1"/>
              </a:buClr>
              <a:buSzPts val="1400"/>
              <a:buChar char="–"/>
              <a:defRPr b="1">
                <a:solidFill>
                  <a:schemeClr val="lt1"/>
                </a:solidFill>
              </a:defRPr>
            </a:lvl4pPr>
            <a:lvl5pPr indent="-317500" lvl="4" marL="2286000" algn="r">
              <a:lnSpc>
                <a:spcPct val="100000"/>
              </a:lnSpc>
              <a:spcBef>
                <a:spcPts val="300"/>
              </a:spcBef>
              <a:spcAft>
                <a:spcPts val="0"/>
              </a:spcAft>
              <a:buClr>
                <a:schemeClr val="lt1"/>
              </a:buClr>
              <a:buSzPts val="1400"/>
              <a:buChar char="»"/>
              <a:defRPr b="1">
                <a:solidFill>
                  <a:schemeClr val="lt1"/>
                </a:solidFill>
              </a:defRPr>
            </a:lvl5pPr>
            <a:lvl6pPr indent="-317500" lvl="5" marL="2743200" algn="r">
              <a:lnSpc>
                <a:spcPct val="100000"/>
              </a:lnSpc>
              <a:spcBef>
                <a:spcPts val="300"/>
              </a:spcBef>
              <a:spcAft>
                <a:spcPts val="0"/>
              </a:spcAft>
              <a:buClr>
                <a:schemeClr val="lt1"/>
              </a:buClr>
              <a:buSzPts val="1400"/>
              <a:buChar char="•"/>
              <a:defRPr b="1">
                <a:solidFill>
                  <a:schemeClr val="lt1"/>
                </a:solidFill>
              </a:defRPr>
            </a:lvl6pPr>
            <a:lvl7pPr indent="-317500" lvl="6" marL="3200400" algn="r">
              <a:lnSpc>
                <a:spcPct val="100000"/>
              </a:lnSpc>
              <a:spcBef>
                <a:spcPts val="300"/>
              </a:spcBef>
              <a:spcAft>
                <a:spcPts val="0"/>
              </a:spcAft>
              <a:buClr>
                <a:schemeClr val="lt1"/>
              </a:buClr>
              <a:buSzPts val="1400"/>
              <a:buChar char="•"/>
              <a:defRPr b="1">
                <a:solidFill>
                  <a:schemeClr val="lt1"/>
                </a:solidFill>
              </a:defRPr>
            </a:lvl7pPr>
            <a:lvl8pPr indent="-317500" lvl="7" marL="3657600" algn="r">
              <a:lnSpc>
                <a:spcPct val="100000"/>
              </a:lnSpc>
              <a:spcBef>
                <a:spcPts val="300"/>
              </a:spcBef>
              <a:spcAft>
                <a:spcPts val="0"/>
              </a:spcAft>
              <a:buClr>
                <a:schemeClr val="lt1"/>
              </a:buClr>
              <a:buSzPts val="1400"/>
              <a:buChar char="•"/>
              <a:defRPr b="1">
                <a:solidFill>
                  <a:schemeClr val="lt1"/>
                </a:solidFill>
              </a:defRPr>
            </a:lvl8pPr>
            <a:lvl9pPr indent="-317500" lvl="8" marL="4114800" algn="r">
              <a:lnSpc>
                <a:spcPct val="100000"/>
              </a:lnSpc>
              <a:spcBef>
                <a:spcPts val="300"/>
              </a:spcBef>
              <a:spcAft>
                <a:spcPts val="0"/>
              </a:spcAft>
              <a:buClr>
                <a:schemeClr val="lt1"/>
              </a:buClr>
              <a:buSzPts val="1400"/>
              <a:buChar char="•"/>
              <a:defRPr b="1">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19" name="Shape 919"/>
        <p:cNvGrpSpPr/>
        <p:nvPr/>
      </p:nvGrpSpPr>
      <p:grpSpPr>
        <a:xfrm>
          <a:off x="0" y="0"/>
          <a:ext cx="0" cy="0"/>
          <a:chOff x="0" y="0"/>
          <a:chExt cx="0" cy="0"/>
        </a:xfrm>
      </p:grpSpPr>
      <p:sp>
        <p:nvSpPr>
          <p:cNvPr id="920" name="Google Shape;920;p62"/>
          <p:cNvSpPr txBox="1"/>
          <p:nvPr>
            <p:ph idx="1" type="body"/>
          </p:nvPr>
        </p:nvSpPr>
        <p:spPr>
          <a:xfrm>
            <a:off x="204172" y="1104178"/>
            <a:ext cx="4310679" cy="617934"/>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400"/>
              </a:spcBef>
              <a:spcAft>
                <a:spcPts val="0"/>
              </a:spcAft>
              <a:buClr>
                <a:schemeClr val="dk1"/>
              </a:buClr>
              <a:buSzPts val="1800"/>
              <a:buFont typeface="Arial"/>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921" name="Google Shape;921;p62"/>
          <p:cNvSpPr txBox="1"/>
          <p:nvPr>
            <p:ph idx="2" type="body"/>
          </p:nvPr>
        </p:nvSpPr>
        <p:spPr>
          <a:xfrm>
            <a:off x="204172" y="1781956"/>
            <a:ext cx="4310679" cy="279361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300"/>
              </a:spcBef>
              <a:spcAft>
                <a:spcPts val="0"/>
              </a:spcAft>
              <a:buClr>
                <a:schemeClr val="dk1"/>
              </a:buClr>
              <a:buSzPts val="1400"/>
              <a:buNone/>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922" name="Google Shape;922;p62"/>
          <p:cNvSpPr txBox="1"/>
          <p:nvPr>
            <p:ph idx="3" type="body"/>
          </p:nvPr>
        </p:nvSpPr>
        <p:spPr>
          <a:xfrm>
            <a:off x="4629151" y="1104178"/>
            <a:ext cx="4310678" cy="617934"/>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400"/>
              </a:spcBef>
              <a:spcAft>
                <a:spcPts val="0"/>
              </a:spcAft>
              <a:buClr>
                <a:schemeClr val="dk1"/>
              </a:buClr>
              <a:buSzPts val="1800"/>
              <a:buFont typeface="Arial"/>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923" name="Google Shape;923;p62"/>
          <p:cNvSpPr txBox="1"/>
          <p:nvPr>
            <p:ph idx="4" type="body"/>
          </p:nvPr>
        </p:nvSpPr>
        <p:spPr>
          <a:xfrm>
            <a:off x="4629151" y="1781954"/>
            <a:ext cx="4310678" cy="279361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300"/>
              </a:spcBef>
              <a:spcAft>
                <a:spcPts val="0"/>
              </a:spcAft>
              <a:buClr>
                <a:schemeClr val="dk1"/>
              </a:buClr>
              <a:buSzPts val="1400"/>
              <a:buNone/>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924" name="Google Shape;924;p62"/>
          <p:cNvSpPr txBox="1"/>
          <p:nvPr>
            <p:ph type="title"/>
          </p:nvPr>
        </p:nvSpPr>
        <p:spPr>
          <a:xfrm>
            <a:off x="144464" y="113110"/>
            <a:ext cx="7227887" cy="55125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rgbClr val="15506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5" name="Google Shape;925;p62"/>
          <p:cNvSpPr txBox="1"/>
          <p:nvPr>
            <p:ph idx="12" type="sldNum"/>
          </p:nvPr>
        </p:nvSpPr>
        <p:spPr>
          <a:xfrm>
            <a:off x="8395137" y="4773173"/>
            <a:ext cx="47115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26" name="Google Shape;926;p62"/>
          <p:cNvSpPr txBox="1"/>
          <p:nvPr>
            <p:ph idx="5" type="body"/>
          </p:nvPr>
        </p:nvSpPr>
        <p:spPr>
          <a:xfrm>
            <a:off x="2906942" y="4722019"/>
            <a:ext cx="5036175" cy="364275"/>
          </a:xfrm>
          <a:prstGeom prst="rect">
            <a:avLst/>
          </a:prstGeom>
          <a:solidFill>
            <a:srgbClr val="387C63"/>
          </a:solidFill>
          <a:ln>
            <a:noFill/>
          </a:ln>
        </p:spPr>
        <p:txBody>
          <a:bodyPr anchorCtr="0" anchor="ctr" bIns="34275" lIns="68575" spcFirstLastPara="1" rIns="68575" wrap="square" tIns="34275">
            <a:normAutofit/>
          </a:bodyPr>
          <a:lstStyle>
            <a:lvl1pPr indent="-228600" lvl="0" marL="457200" algn="r">
              <a:lnSpc>
                <a:spcPct val="100000"/>
              </a:lnSpc>
              <a:spcBef>
                <a:spcPts val="200"/>
              </a:spcBef>
              <a:spcAft>
                <a:spcPts val="0"/>
              </a:spcAft>
              <a:buClr>
                <a:schemeClr val="lt1"/>
              </a:buClr>
              <a:buSzPts val="1100"/>
              <a:buNone/>
              <a:defRPr b="1" sz="1100">
                <a:solidFill>
                  <a:schemeClr val="lt1"/>
                </a:solidFill>
              </a:defRPr>
            </a:lvl1pPr>
            <a:lvl2pPr indent="-298450" lvl="1" marL="914400" algn="r">
              <a:lnSpc>
                <a:spcPct val="100000"/>
              </a:lnSpc>
              <a:spcBef>
                <a:spcPts val="200"/>
              </a:spcBef>
              <a:spcAft>
                <a:spcPts val="0"/>
              </a:spcAft>
              <a:buClr>
                <a:schemeClr val="lt1"/>
              </a:buClr>
              <a:buSzPts val="1100"/>
              <a:buChar char="–"/>
              <a:defRPr b="1" sz="1100">
                <a:solidFill>
                  <a:schemeClr val="lt1"/>
                </a:solidFill>
              </a:defRPr>
            </a:lvl2pPr>
            <a:lvl3pPr indent="-298450" lvl="2" marL="1371600" algn="r">
              <a:lnSpc>
                <a:spcPct val="100000"/>
              </a:lnSpc>
              <a:spcBef>
                <a:spcPts val="200"/>
              </a:spcBef>
              <a:spcAft>
                <a:spcPts val="0"/>
              </a:spcAft>
              <a:buClr>
                <a:schemeClr val="lt1"/>
              </a:buClr>
              <a:buSzPts val="1100"/>
              <a:buChar char="•"/>
              <a:defRPr b="1" sz="1100">
                <a:solidFill>
                  <a:schemeClr val="lt1"/>
                </a:solidFill>
              </a:defRPr>
            </a:lvl3pPr>
            <a:lvl4pPr indent="-317500" lvl="3" marL="1828800" algn="r">
              <a:lnSpc>
                <a:spcPct val="100000"/>
              </a:lnSpc>
              <a:spcBef>
                <a:spcPts val="300"/>
              </a:spcBef>
              <a:spcAft>
                <a:spcPts val="0"/>
              </a:spcAft>
              <a:buClr>
                <a:schemeClr val="lt1"/>
              </a:buClr>
              <a:buSzPts val="1400"/>
              <a:buChar char="–"/>
              <a:defRPr b="1">
                <a:solidFill>
                  <a:schemeClr val="lt1"/>
                </a:solidFill>
              </a:defRPr>
            </a:lvl4pPr>
            <a:lvl5pPr indent="-317500" lvl="4" marL="2286000" algn="r">
              <a:lnSpc>
                <a:spcPct val="100000"/>
              </a:lnSpc>
              <a:spcBef>
                <a:spcPts val="300"/>
              </a:spcBef>
              <a:spcAft>
                <a:spcPts val="0"/>
              </a:spcAft>
              <a:buClr>
                <a:schemeClr val="lt1"/>
              </a:buClr>
              <a:buSzPts val="1400"/>
              <a:buChar char="»"/>
              <a:defRPr b="1">
                <a:solidFill>
                  <a:schemeClr val="lt1"/>
                </a:solidFill>
              </a:defRPr>
            </a:lvl5pPr>
            <a:lvl6pPr indent="-317500" lvl="5" marL="2743200" algn="r">
              <a:lnSpc>
                <a:spcPct val="100000"/>
              </a:lnSpc>
              <a:spcBef>
                <a:spcPts val="300"/>
              </a:spcBef>
              <a:spcAft>
                <a:spcPts val="0"/>
              </a:spcAft>
              <a:buClr>
                <a:schemeClr val="lt1"/>
              </a:buClr>
              <a:buSzPts val="1400"/>
              <a:buChar char="•"/>
              <a:defRPr b="1">
                <a:solidFill>
                  <a:schemeClr val="lt1"/>
                </a:solidFill>
              </a:defRPr>
            </a:lvl6pPr>
            <a:lvl7pPr indent="-317500" lvl="6" marL="3200400" algn="r">
              <a:lnSpc>
                <a:spcPct val="100000"/>
              </a:lnSpc>
              <a:spcBef>
                <a:spcPts val="300"/>
              </a:spcBef>
              <a:spcAft>
                <a:spcPts val="0"/>
              </a:spcAft>
              <a:buClr>
                <a:schemeClr val="lt1"/>
              </a:buClr>
              <a:buSzPts val="1400"/>
              <a:buChar char="•"/>
              <a:defRPr b="1">
                <a:solidFill>
                  <a:schemeClr val="lt1"/>
                </a:solidFill>
              </a:defRPr>
            </a:lvl7pPr>
            <a:lvl8pPr indent="-317500" lvl="7" marL="3657600" algn="r">
              <a:lnSpc>
                <a:spcPct val="100000"/>
              </a:lnSpc>
              <a:spcBef>
                <a:spcPts val="300"/>
              </a:spcBef>
              <a:spcAft>
                <a:spcPts val="0"/>
              </a:spcAft>
              <a:buClr>
                <a:schemeClr val="lt1"/>
              </a:buClr>
              <a:buSzPts val="1400"/>
              <a:buChar char="•"/>
              <a:defRPr b="1">
                <a:solidFill>
                  <a:schemeClr val="lt1"/>
                </a:solidFill>
              </a:defRPr>
            </a:lvl8pPr>
            <a:lvl9pPr indent="-317500" lvl="8" marL="4114800" algn="r">
              <a:lnSpc>
                <a:spcPct val="100000"/>
              </a:lnSpc>
              <a:spcBef>
                <a:spcPts val="300"/>
              </a:spcBef>
              <a:spcAft>
                <a:spcPts val="0"/>
              </a:spcAft>
              <a:buClr>
                <a:schemeClr val="lt1"/>
              </a:buClr>
              <a:buSzPts val="1400"/>
              <a:buChar char="•"/>
              <a:defRPr b="1">
                <a:solidFill>
                  <a:schemeClr val="lt1"/>
                </a:solidFill>
              </a:defRPr>
            </a:lvl9pPr>
          </a:lstStyle>
          <a:p/>
        </p:txBody>
      </p:sp>
      <p:sp>
        <p:nvSpPr>
          <p:cNvPr id="927" name="Google Shape;927;p62"/>
          <p:cNvSpPr txBox="1"/>
          <p:nvPr>
            <p:ph idx="6" type="body"/>
          </p:nvPr>
        </p:nvSpPr>
        <p:spPr>
          <a:xfrm>
            <a:off x="144472" y="758869"/>
            <a:ext cx="8606925" cy="281025"/>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200"/>
              </a:spcBef>
              <a:spcAft>
                <a:spcPts val="0"/>
              </a:spcAft>
              <a:buClr>
                <a:schemeClr val="lt1"/>
              </a:buClr>
              <a:buSzPts val="1200"/>
              <a:buNone/>
              <a:defRPr b="1" sz="1200">
                <a:solidFill>
                  <a:schemeClr val="lt1"/>
                </a:solidFill>
              </a:defRPr>
            </a:lvl1pPr>
            <a:lvl2pPr indent="-317500" lvl="1" marL="914400" algn="l">
              <a:lnSpc>
                <a:spcPct val="100000"/>
              </a:lnSpc>
              <a:spcBef>
                <a:spcPts val="300"/>
              </a:spcBef>
              <a:spcAft>
                <a:spcPts val="0"/>
              </a:spcAft>
              <a:buClr>
                <a:schemeClr val="lt1"/>
              </a:buClr>
              <a:buSzPts val="1400"/>
              <a:buChar char="–"/>
              <a:defRPr b="1">
                <a:solidFill>
                  <a:schemeClr val="lt1"/>
                </a:solidFill>
              </a:defRPr>
            </a:lvl2pPr>
            <a:lvl3pPr indent="-317500" lvl="2" marL="1371600" algn="l">
              <a:lnSpc>
                <a:spcPct val="100000"/>
              </a:lnSpc>
              <a:spcBef>
                <a:spcPts val="300"/>
              </a:spcBef>
              <a:spcAft>
                <a:spcPts val="0"/>
              </a:spcAft>
              <a:buClr>
                <a:schemeClr val="lt1"/>
              </a:buClr>
              <a:buSzPts val="1400"/>
              <a:buChar char="•"/>
              <a:defRPr b="1">
                <a:solidFill>
                  <a:schemeClr val="lt1"/>
                </a:solidFill>
              </a:defRPr>
            </a:lvl3pPr>
            <a:lvl4pPr indent="-317500" lvl="3" marL="1828800" algn="l">
              <a:lnSpc>
                <a:spcPct val="100000"/>
              </a:lnSpc>
              <a:spcBef>
                <a:spcPts val="300"/>
              </a:spcBef>
              <a:spcAft>
                <a:spcPts val="0"/>
              </a:spcAft>
              <a:buClr>
                <a:schemeClr val="lt1"/>
              </a:buClr>
              <a:buSzPts val="1400"/>
              <a:buChar char="–"/>
              <a:defRPr b="1">
                <a:solidFill>
                  <a:schemeClr val="lt1"/>
                </a:solidFill>
              </a:defRPr>
            </a:lvl4pPr>
            <a:lvl5pPr indent="-317500" lvl="4" marL="2286000" algn="l">
              <a:lnSpc>
                <a:spcPct val="100000"/>
              </a:lnSpc>
              <a:spcBef>
                <a:spcPts val="300"/>
              </a:spcBef>
              <a:spcAft>
                <a:spcPts val="0"/>
              </a:spcAft>
              <a:buClr>
                <a:schemeClr val="lt1"/>
              </a:buClr>
              <a:buSzPts val="1400"/>
              <a:buChar char="»"/>
              <a:defRPr b="1">
                <a:solidFill>
                  <a:schemeClr val="lt1"/>
                </a:solidFill>
              </a:defRPr>
            </a:lvl5pPr>
            <a:lvl6pPr indent="-317500" lvl="5" marL="2743200" algn="l">
              <a:lnSpc>
                <a:spcPct val="100000"/>
              </a:lnSpc>
              <a:spcBef>
                <a:spcPts val="300"/>
              </a:spcBef>
              <a:spcAft>
                <a:spcPts val="0"/>
              </a:spcAft>
              <a:buClr>
                <a:schemeClr val="lt1"/>
              </a:buClr>
              <a:buSzPts val="1400"/>
              <a:buChar char="•"/>
              <a:defRPr b="1">
                <a:solidFill>
                  <a:schemeClr val="lt1"/>
                </a:solidFill>
              </a:defRPr>
            </a:lvl6pPr>
            <a:lvl7pPr indent="-317500" lvl="6" marL="3200400" algn="l">
              <a:lnSpc>
                <a:spcPct val="100000"/>
              </a:lnSpc>
              <a:spcBef>
                <a:spcPts val="300"/>
              </a:spcBef>
              <a:spcAft>
                <a:spcPts val="0"/>
              </a:spcAft>
              <a:buClr>
                <a:schemeClr val="lt1"/>
              </a:buClr>
              <a:buSzPts val="1400"/>
              <a:buChar char="•"/>
              <a:defRPr b="1">
                <a:solidFill>
                  <a:schemeClr val="lt1"/>
                </a:solidFill>
              </a:defRPr>
            </a:lvl7pPr>
            <a:lvl8pPr indent="-317500" lvl="7" marL="3657600" algn="l">
              <a:lnSpc>
                <a:spcPct val="100000"/>
              </a:lnSpc>
              <a:spcBef>
                <a:spcPts val="300"/>
              </a:spcBef>
              <a:spcAft>
                <a:spcPts val="0"/>
              </a:spcAft>
              <a:buClr>
                <a:schemeClr val="lt1"/>
              </a:buClr>
              <a:buSzPts val="1400"/>
              <a:buChar char="•"/>
              <a:defRPr b="1">
                <a:solidFill>
                  <a:schemeClr val="lt1"/>
                </a:solidFill>
              </a:defRPr>
            </a:lvl8pPr>
            <a:lvl9pPr indent="-317500" lvl="8" marL="4114800" algn="l">
              <a:lnSpc>
                <a:spcPct val="100000"/>
              </a:lnSpc>
              <a:spcBef>
                <a:spcPts val="300"/>
              </a:spcBef>
              <a:spcAft>
                <a:spcPts val="0"/>
              </a:spcAft>
              <a:buClr>
                <a:schemeClr val="lt1"/>
              </a:buClr>
              <a:buSzPts val="1400"/>
              <a:buChar char="•"/>
              <a:defRPr b="1">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928" name="Shape 928"/>
        <p:cNvGrpSpPr/>
        <p:nvPr/>
      </p:nvGrpSpPr>
      <p:grpSpPr>
        <a:xfrm>
          <a:off x="0" y="0"/>
          <a:ext cx="0" cy="0"/>
          <a:chOff x="0" y="0"/>
          <a:chExt cx="0" cy="0"/>
        </a:xfrm>
      </p:grpSpPr>
      <p:sp>
        <p:nvSpPr>
          <p:cNvPr id="929" name="Google Shape;929;p63"/>
          <p:cNvSpPr txBox="1"/>
          <p:nvPr>
            <p:ph type="title"/>
          </p:nvPr>
        </p:nvSpPr>
        <p:spPr>
          <a:xfrm>
            <a:off x="254794" y="1107398"/>
            <a:ext cx="3442097" cy="781364"/>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0" name="Google Shape;930;p63"/>
          <p:cNvSpPr txBox="1"/>
          <p:nvPr>
            <p:ph idx="1" type="body"/>
          </p:nvPr>
        </p:nvSpPr>
        <p:spPr>
          <a:xfrm>
            <a:off x="3814763" y="1107398"/>
            <a:ext cx="5074444" cy="3478888"/>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400"/>
              </a:spcBef>
              <a:spcAft>
                <a:spcPts val="0"/>
              </a:spcAft>
              <a:buClr>
                <a:schemeClr val="dk1"/>
              </a:buClr>
              <a:buSzPts val="1800"/>
              <a:buFont typeface="Arial"/>
              <a:buNone/>
              <a:defRPr sz="1800"/>
            </a:lvl1pPr>
            <a:lvl2pPr indent="-342900" lvl="1" marL="914400" algn="l">
              <a:lnSpc>
                <a:spcPct val="100000"/>
              </a:lnSpc>
              <a:spcBef>
                <a:spcPts val="400"/>
              </a:spcBef>
              <a:spcAft>
                <a:spcPts val="0"/>
              </a:spcAft>
              <a:buClr>
                <a:schemeClr val="dk1"/>
              </a:buClr>
              <a:buSzPts val="1800"/>
              <a:buChar char="–"/>
              <a:defRPr sz="1800"/>
            </a:lvl2pPr>
            <a:lvl3pPr indent="-342900" lvl="2" marL="1371600" algn="l">
              <a:lnSpc>
                <a:spcPct val="100000"/>
              </a:lnSpc>
              <a:spcBef>
                <a:spcPts val="400"/>
              </a:spcBef>
              <a:spcAft>
                <a:spcPts val="0"/>
              </a:spcAft>
              <a:buClr>
                <a:schemeClr val="dk1"/>
              </a:buClr>
              <a:buSzPts val="1800"/>
              <a:buChar char="•"/>
              <a:defRPr sz="1800"/>
            </a:lvl3pPr>
            <a:lvl4pPr indent="-342900" lvl="3" marL="1828800" algn="l">
              <a:lnSpc>
                <a:spcPct val="100000"/>
              </a:lnSpc>
              <a:spcBef>
                <a:spcPts val="400"/>
              </a:spcBef>
              <a:spcAft>
                <a:spcPts val="0"/>
              </a:spcAft>
              <a:buClr>
                <a:schemeClr val="dk1"/>
              </a:buClr>
              <a:buSzPts val="1800"/>
              <a:buChar char="–"/>
              <a:defRPr sz="1800"/>
            </a:lvl4pPr>
            <a:lvl5pPr indent="-342900" lvl="4" marL="2286000" algn="l">
              <a:lnSpc>
                <a:spcPct val="100000"/>
              </a:lnSpc>
              <a:spcBef>
                <a:spcPts val="400"/>
              </a:spcBef>
              <a:spcAft>
                <a:spcPts val="0"/>
              </a:spcAft>
              <a:buClr>
                <a:schemeClr val="dk1"/>
              </a:buClr>
              <a:buSzPts val="1800"/>
              <a:buChar char="»"/>
              <a:defRPr sz="18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931" name="Google Shape;931;p63"/>
          <p:cNvSpPr txBox="1"/>
          <p:nvPr>
            <p:ph idx="2" type="body"/>
          </p:nvPr>
        </p:nvSpPr>
        <p:spPr>
          <a:xfrm>
            <a:off x="254794" y="1939352"/>
            <a:ext cx="3442097" cy="264693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200"/>
              </a:spcBef>
              <a:spcAft>
                <a:spcPts val="0"/>
              </a:spcAft>
              <a:buClr>
                <a:schemeClr val="dk1"/>
              </a:buClr>
              <a:buSzPts val="1200"/>
              <a:buFont typeface="Arial"/>
              <a:buNone/>
              <a:defRPr sz="1200"/>
            </a:lvl1pPr>
            <a:lvl2pPr indent="-228600" lvl="1" marL="914400" algn="l">
              <a:lnSpc>
                <a:spcPct val="100000"/>
              </a:lnSpc>
              <a:spcBef>
                <a:spcPts val="200"/>
              </a:spcBef>
              <a:spcAft>
                <a:spcPts val="0"/>
              </a:spcAft>
              <a:buClr>
                <a:schemeClr val="dk1"/>
              </a:buClr>
              <a:buSzPts val="1100"/>
              <a:buNone/>
              <a:defRPr sz="1100"/>
            </a:lvl2pPr>
            <a:lvl3pPr indent="-228600" lvl="2" marL="1371600" algn="l">
              <a:lnSpc>
                <a:spcPct val="100000"/>
              </a:lnSpc>
              <a:spcBef>
                <a:spcPts val="200"/>
              </a:spcBef>
              <a:spcAft>
                <a:spcPts val="0"/>
              </a:spcAft>
              <a:buClr>
                <a:schemeClr val="dk1"/>
              </a:buClr>
              <a:buSzPts val="900"/>
              <a:buNone/>
              <a:defRPr sz="900"/>
            </a:lvl3pPr>
            <a:lvl4pPr indent="-228600" lvl="3" marL="1828800" algn="l">
              <a:lnSpc>
                <a:spcPct val="100000"/>
              </a:lnSpc>
              <a:spcBef>
                <a:spcPts val="200"/>
              </a:spcBef>
              <a:spcAft>
                <a:spcPts val="0"/>
              </a:spcAft>
              <a:buClr>
                <a:schemeClr val="dk1"/>
              </a:buClr>
              <a:buSzPts val="800"/>
              <a:buNone/>
              <a:defRPr sz="800"/>
            </a:lvl4pPr>
            <a:lvl5pPr indent="-228600" lvl="4" marL="2286000" algn="l">
              <a:lnSpc>
                <a:spcPct val="100000"/>
              </a:lnSpc>
              <a:spcBef>
                <a:spcPts val="200"/>
              </a:spcBef>
              <a:spcAft>
                <a:spcPts val="0"/>
              </a:spcAft>
              <a:buClr>
                <a:schemeClr val="dk1"/>
              </a:buClr>
              <a:buSzPts val="800"/>
              <a:buNone/>
              <a:defRPr sz="800"/>
            </a:lvl5pPr>
            <a:lvl6pPr indent="-228600" lvl="5" marL="2743200" algn="l">
              <a:lnSpc>
                <a:spcPct val="100000"/>
              </a:lnSpc>
              <a:spcBef>
                <a:spcPts val="200"/>
              </a:spcBef>
              <a:spcAft>
                <a:spcPts val="0"/>
              </a:spcAft>
              <a:buClr>
                <a:schemeClr val="dk1"/>
              </a:buClr>
              <a:buSzPts val="800"/>
              <a:buNone/>
              <a:defRPr sz="800"/>
            </a:lvl6pPr>
            <a:lvl7pPr indent="-228600" lvl="6" marL="3200400" algn="l">
              <a:lnSpc>
                <a:spcPct val="100000"/>
              </a:lnSpc>
              <a:spcBef>
                <a:spcPts val="200"/>
              </a:spcBef>
              <a:spcAft>
                <a:spcPts val="0"/>
              </a:spcAft>
              <a:buClr>
                <a:schemeClr val="dk1"/>
              </a:buClr>
              <a:buSzPts val="800"/>
              <a:buNone/>
              <a:defRPr sz="800"/>
            </a:lvl7pPr>
            <a:lvl8pPr indent="-228600" lvl="7" marL="3657600" algn="l">
              <a:lnSpc>
                <a:spcPct val="100000"/>
              </a:lnSpc>
              <a:spcBef>
                <a:spcPts val="200"/>
              </a:spcBef>
              <a:spcAft>
                <a:spcPts val="0"/>
              </a:spcAft>
              <a:buClr>
                <a:schemeClr val="dk1"/>
              </a:buClr>
              <a:buSzPts val="800"/>
              <a:buNone/>
              <a:defRPr sz="800"/>
            </a:lvl8pPr>
            <a:lvl9pPr indent="-228600" lvl="8" marL="4114800" algn="l">
              <a:lnSpc>
                <a:spcPct val="100000"/>
              </a:lnSpc>
              <a:spcBef>
                <a:spcPts val="200"/>
              </a:spcBef>
              <a:spcAft>
                <a:spcPts val="0"/>
              </a:spcAft>
              <a:buClr>
                <a:schemeClr val="dk1"/>
              </a:buClr>
              <a:buSzPts val="800"/>
              <a:buNone/>
              <a:defRPr sz="800"/>
            </a:lvl9pPr>
          </a:lstStyle>
          <a:p/>
        </p:txBody>
      </p:sp>
      <p:sp>
        <p:nvSpPr>
          <p:cNvPr id="932" name="Google Shape;932;p63"/>
          <p:cNvSpPr txBox="1"/>
          <p:nvPr>
            <p:ph idx="3" type="body"/>
          </p:nvPr>
        </p:nvSpPr>
        <p:spPr>
          <a:xfrm>
            <a:off x="144464" y="108868"/>
            <a:ext cx="6293644" cy="567752"/>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400"/>
              </a:spcBef>
              <a:spcAft>
                <a:spcPts val="0"/>
              </a:spcAft>
              <a:buClr>
                <a:srgbClr val="15506C"/>
              </a:buClr>
              <a:buSzPts val="2100"/>
              <a:buFont typeface="Arial"/>
              <a:buNone/>
              <a:defRPr sz="2100">
                <a:solidFill>
                  <a:srgbClr val="15506C"/>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933" name="Google Shape;933;p63"/>
          <p:cNvSpPr txBox="1"/>
          <p:nvPr>
            <p:ph idx="12" type="sldNum"/>
          </p:nvPr>
        </p:nvSpPr>
        <p:spPr>
          <a:xfrm>
            <a:off x="8395137" y="4773173"/>
            <a:ext cx="47115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34" name="Google Shape;934;p63"/>
          <p:cNvSpPr txBox="1"/>
          <p:nvPr>
            <p:ph idx="4" type="body"/>
          </p:nvPr>
        </p:nvSpPr>
        <p:spPr>
          <a:xfrm>
            <a:off x="2906942" y="4722019"/>
            <a:ext cx="5036175" cy="364275"/>
          </a:xfrm>
          <a:prstGeom prst="rect">
            <a:avLst/>
          </a:prstGeom>
          <a:solidFill>
            <a:srgbClr val="387C63"/>
          </a:solidFill>
          <a:ln>
            <a:noFill/>
          </a:ln>
        </p:spPr>
        <p:txBody>
          <a:bodyPr anchorCtr="0" anchor="ctr" bIns="34275" lIns="68575" spcFirstLastPara="1" rIns="68575" wrap="square" tIns="34275">
            <a:normAutofit/>
          </a:bodyPr>
          <a:lstStyle>
            <a:lvl1pPr indent="-228600" lvl="0" marL="457200" algn="r">
              <a:lnSpc>
                <a:spcPct val="100000"/>
              </a:lnSpc>
              <a:spcBef>
                <a:spcPts val="200"/>
              </a:spcBef>
              <a:spcAft>
                <a:spcPts val="0"/>
              </a:spcAft>
              <a:buClr>
                <a:schemeClr val="lt1"/>
              </a:buClr>
              <a:buSzPts val="1100"/>
              <a:buNone/>
              <a:defRPr b="1" sz="1100">
                <a:solidFill>
                  <a:schemeClr val="lt1"/>
                </a:solidFill>
              </a:defRPr>
            </a:lvl1pPr>
            <a:lvl2pPr indent="-298450" lvl="1" marL="914400" algn="r">
              <a:lnSpc>
                <a:spcPct val="100000"/>
              </a:lnSpc>
              <a:spcBef>
                <a:spcPts val="200"/>
              </a:spcBef>
              <a:spcAft>
                <a:spcPts val="0"/>
              </a:spcAft>
              <a:buClr>
                <a:schemeClr val="lt1"/>
              </a:buClr>
              <a:buSzPts val="1100"/>
              <a:buChar char="–"/>
              <a:defRPr b="1" sz="1100">
                <a:solidFill>
                  <a:schemeClr val="lt1"/>
                </a:solidFill>
              </a:defRPr>
            </a:lvl2pPr>
            <a:lvl3pPr indent="-298450" lvl="2" marL="1371600" algn="r">
              <a:lnSpc>
                <a:spcPct val="100000"/>
              </a:lnSpc>
              <a:spcBef>
                <a:spcPts val="200"/>
              </a:spcBef>
              <a:spcAft>
                <a:spcPts val="0"/>
              </a:spcAft>
              <a:buClr>
                <a:schemeClr val="lt1"/>
              </a:buClr>
              <a:buSzPts val="1100"/>
              <a:buChar char="•"/>
              <a:defRPr b="1" sz="1100">
                <a:solidFill>
                  <a:schemeClr val="lt1"/>
                </a:solidFill>
              </a:defRPr>
            </a:lvl3pPr>
            <a:lvl4pPr indent="-317500" lvl="3" marL="1828800" algn="r">
              <a:lnSpc>
                <a:spcPct val="100000"/>
              </a:lnSpc>
              <a:spcBef>
                <a:spcPts val="300"/>
              </a:spcBef>
              <a:spcAft>
                <a:spcPts val="0"/>
              </a:spcAft>
              <a:buClr>
                <a:schemeClr val="lt1"/>
              </a:buClr>
              <a:buSzPts val="1400"/>
              <a:buChar char="–"/>
              <a:defRPr b="1">
                <a:solidFill>
                  <a:schemeClr val="lt1"/>
                </a:solidFill>
              </a:defRPr>
            </a:lvl4pPr>
            <a:lvl5pPr indent="-317500" lvl="4" marL="2286000" algn="r">
              <a:lnSpc>
                <a:spcPct val="100000"/>
              </a:lnSpc>
              <a:spcBef>
                <a:spcPts val="300"/>
              </a:spcBef>
              <a:spcAft>
                <a:spcPts val="0"/>
              </a:spcAft>
              <a:buClr>
                <a:schemeClr val="lt1"/>
              </a:buClr>
              <a:buSzPts val="1400"/>
              <a:buChar char="»"/>
              <a:defRPr b="1">
                <a:solidFill>
                  <a:schemeClr val="lt1"/>
                </a:solidFill>
              </a:defRPr>
            </a:lvl5pPr>
            <a:lvl6pPr indent="-317500" lvl="5" marL="2743200" algn="r">
              <a:lnSpc>
                <a:spcPct val="100000"/>
              </a:lnSpc>
              <a:spcBef>
                <a:spcPts val="300"/>
              </a:spcBef>
              <a:spcAft>
                <a:spcPts val="0"/>
              </a:spcAft>
              <a:buClr>
                <a:schemeClr val="lt1"/>
              </a:buClr>
              <a:buSzPts val="1400"/>
              <a:buChar char="•"/>
              <a:defRPr b="1">
                <a:solidFill>
                  <a:schemeClr val="lt1"/>
                </a:solidFill>
              </a:defRPr>
            </a:lvl6pPr>
            <a:lvl7pPr indent="-317500" lvl="6" marL="3200400" algn="r">
              <a:lnSpc>
                <a:spcPct val="100000"/>
              </a:lnSpc>
              <a:spcBef>
                <a:spcPts val="300"/>
              </a:spcBef>
              <a:spcAft>
                <a:spcPts val="0"/>
              </a:spcAft>
              <a:buClr>
                <a:schemeClr val="lt1"/>
              </a:buClr>
              <a:buSzPts val="1400"/>
              <a:buChar char="•"/>
              <a:defRPr b="1">
                <a:solidFill>
                  <a:schemeClr val="lt1"/>
                </a:solidFill>
              </a:defRPr>
            </a:lvl7pPr>
            <a:lvl8pPr indent="-317500" lvl="7" marL="3657600" algn="r">
              <a:lnSpc>
                <a:spcPct val="100000"/>
              </a:lnSpc>
              <a:spcBef>
                <a:spcPts val="300"/>
              </a:spcBef>
              <a:spcAft>
                <a:spcPts val="0"/>
              </a:spcAft>
              <a:buClr>
                <a:schemeClr val="lt1"/>
              </a:buClr>
              <a:buSzPts val="1400"/>
              <a:buChar char="•"/>
              <a:defRPr b="1">
                <a:solidFill>
                  <a:schemeClr val="lt1"/>
                </a:solidFill>
              </a:defRPr>
            </a:lvl8pPr>
            <a:lvl9pPr indent="-317500" lvl="8" marL="4114800" algn="r">
              <a:lnSpc>
                <a:spcPct val="100000"/>
              </a:lnSpc>
              <a:spcBef>
                <a:spcPts val="300"/>
              </a:spcBef>
              <a:spcAft>
                <a:spcPts val="0"/>
              </a:spcAft>
              <a:buClr>
                <a:schemeClr val="lt1"/>
              </a:buClr>
              <a:buSzPts val="1400"/>
              <a:buChar char="•"/>
              <a:defRPr b="1">
                <a:solidFill>
                  <a:schemeClr val="lt1"/>
                </a:solidFill>
              </a:defRPr>
            </a:lvl9pPr>
          </a:lstStyle>
          <a:p/>
        </p:txBody>
      </p:sp>
      <p:sp>
        <p:nvSpPr>
          <p:cNvPr id="935" name="Google Shape;935;p63"/>
          <p:cNvSpPr txBox="1"/>
          <p:nvPr>
            <p:ph idx="5" type="body"/>
          </p:nvPr>
        </p:nvSpPr>
        <p:spPr>
          <a:xfrm>
            <a:off x="144472" y="758869"/>
            <a:ext cx="8606925" cy="281025"/>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200"/>
              </a:spcBef>
              <a:spcAft>
                <a:spcPts val="0"/>
              </a:spcAft>
              <a:buClr>
                <a:schemeClr val="lt1"/>
              </a:buClr>
              <a:buSzPts val="1200"/>
              <a:buNone/>
              <a:defRPr b="1" sz="1200">
                <a:solidFill>
                  <a:schemeClr val="lt1"/>
                </a:solidFill>
              </a:defRPr>
            </a:lvl1pPr>
            <a:lvl2pPr indent="-317500" lvl="1" marL="914400" algn="l">
              <a:lnSpc>
                <a:spcPct val="100000"/>
              </a:lnSpc>
              <a:spcBef>
                <a:spcPts val="300"/>
              </a:spcBef>
              <a:spcAft>
                <a:spcPts val="0"/>
              </a:spcAft>
              <a:buClr>
                <a:schemeClr val="lt1"/>
              </a:buClr>
              <a:buSzPts val="1400"/>
              <a:buChar char="–"/>
              <a:defRPr b="1">
                <a:solidFill>
                  <a:schemeClr val="lt1"/>
                </a:solidFill>
              </a:defRPr>
            </a:lvl2pPr>
            <a:lvl3pPr indent="-317500" lvl="2" marL="1371600" algn="l">
              <a:lnSpc>
                <a:spcPct val="100000"/>
              </a:lnSpc>
              <a:spcBef>
                <a:spcPts val="300"/>
              </a:spcBef>
              <a:spcAft>
                <a:spcPts val="0"/>
              </a:spcAft>
              <a:buClr>
                <a:schemeClr val="lt1"/>
              </a:buClr>
              <a:buSzPts val="1400"/>
              <a:buChar char="•"/>
              <a:defRPr b="1">
                <a:solidFill>
                  <a:schemeClr val="lt1"/>
                </a:solidFill>
              </a:defRPr>
            </a:lvl3pPr>
            <a:lvl4pPr indent="-317500" lvl="3" marL="1828800" algn="l">
              <a:lnSpc>
                <a:spcPct val="100000"/>
              </a:lnSpc>
              <a:spcBef>
                <a:spcPts val="300"/>
              </a:spcBef>
              <a:spcAft>
                <a:spcPts val="0"/>
              </a:spcAft>
              <a:buClr>
                <a:schemeClr val="lt1"/>
              </a:buClr>
              <a:buSzPts val="1400"/>
              <a:buChar char="–"/>
              <a:defRPr b="1">
                <a:solidFill>
                  <a:schemeClr val="lt1"/>
                </a:solidFill>
              </a:defRPr>
            </a:lvl4pPr>
            <a:lvl5pPr indent="-317500" lvl="4" marL="2286000" algn="l">
              <a:lnSpc>
                <a:spcPct val="100000"/>
              </a:lnSpc>
              <a:spcBef>
                <a:spcPts val="300"/>
              </a:spcBef>
              <a:spcAft>
                <a:spcPts val="0"/>
              </a:spcAft>
              <a:buClr>
                <a:schemeClr val="lt1"/>
              </a:buClr>
              <a:buSzPts val="1400"/>
              <a:buChar char="»"/>
              <a:defRPr b="1">
                <a:solidFill>
                  <a:schemeClr val="lt1"/>
                </a:solidFill>
              </a:defRPr>
            </a:lvl5pPr>
            <a:lvl6pPr indent="-317500" lvl="5" marL="2743200" algn="l">
              <a:lnSpc>
                <a:spcPct val="100000"/>
              </a:lnSpc>
              <a:spcBef>
                <a:spcPts val="300"/>
              </a:spcBef>
              <a:spcAft>
                <a:spcPts val="0"/>
              </a:spcAft>
              <a:buClr>
                <a:schemeClr val="lt1"/>
              </a:buClr>
              <a:buSzPts val="1400"/>
              <a:buChar char="•"/>
              <a:defRPr b="1">
                <a:solidFill>
                  <a:schemeClr val="lt1"/>
                </a:solidFill>
              </a:defRPr>
            </a:lvl6pPr>
            <a:lvl7pPr indent="-317500" lvl="6" marL="3200400" algn="l">
              <a:lnSpc>
                <a:spcPct val="100000"/>
              </a:lnSpc>
              <a:spcBef>
                <a:spcPts val="300"/>
              </a:spcBef>
              <a:spcAft>
                <a:spcPts val="0"/>
              </a:spcAft>
              <a:buClr>
                <a:schemeClr val="lt1"/>
              </a:buClr>
              <a:buSzPts val="1400"/>
              <a:buChar char="•"/>
              <a:defRPr b="1">
                <a:solidFill>
                  <a:schemeClr val="lt1"/>
                </a:solidFill>
              </a:defRPr>
            </a:lvl7pPr>
            <a:lvl8pPr indent="-317500" lvl="7" marL="3657600" algn="l">
              <a:lnSpc>
                <a:spcPct val="100000"/>
              </a:lnSpc>
              <a:spcBef>
                <a:spcPts val="300"/>
              </a:spcBef>
              <a:spcAft>
                <a:spcPts val="0"/>
              </a:spcAft>
              <a:buClr>
                <a:schemeClr val="lt1"/>
              </a:buClr>
              <a:buSzPts val="1400"/>
              <a:buChar char="•"/>
              <a:defRPr b="1">
                <a:solidFill>
                  <a:schemeClr val="lt1"/>
                </a:solidFill>
              </a:defRPr>
            </a:lvl8pPr>
            <a:lvl9pPr indent="-317500" lvl="8" marL="4114800" algn="l">
              <a:lnSpc>
                <a:spcPct val="100000"/>
              </a:lnSpc>
              <a:spcBef>
                <a:spcPts val="300"/>
              </a:spcBef>
              <a:spcAft>
                <a:spcPts val="0"/>
              </a:spcAft>
              <a:buClr>
                <a:schemeClr val="lt1"/>
              </a:buClr>
              <a:buSzPts val="1400"/>
              <a:buChar char="•"/>
              <a:defRPr b="1">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36" name="Shape 936"/>
        <p:cNvGrpSpPr/>
        <p:nvPr/>
      </p:nvGrpSpPr>
      <p:grpSpPr>
        <a:xfrm>
          <a:off x="0" y="0"/>
          <a:ext cx="0" cy="0"/>
          <a:chOff x="0" y="0"/>
          <a:chExt cx="0" cy="0"/>
        </a:xfrm>
      </p:grpSpPr>
      <p:sp>
        <p:nvSpPr>
          <p:cNvPr id="937" name="Google Shape;937;p64"/>
          <p:cNvSpPr txBox="1"/>
          <p:nvPr>
            <p:ph type="title"/>
          </p:nvPr>
        </p:nvSpPr>
        <p:spPr>
          <a:xfrm>
            <a:off x="144464" y="118043"/>
            <a:ext cx="7227887" cy="55125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rgbClr val="15506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8" name="Google Shape;938;p64"/>
          <p:cNvSpPr txBox="1"/>
          <p:nvPr>
            <p:ph idx="12" type="sldNum"/>
          </p:nvPr>
        </p:nvSpPr>
        <p:spPr>
          <a:xfrm>
            <a:off x="8395137" y="4773173"/>
            <a:ext cx="47115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39" name="Google Shape;939;p64"/>
          <p:cNvSpPr txBox="1"/>
          <p:nvPr>
            <p:ph idx="1" type="body"/>
          </p:nvPr>
        </p:nvSpPr>
        <p:spPr>
          <a:xfrm>
            <a:off x="2906942" y="4722019"/>
            <a:ext cx="5036175" cy="364275"/>
          </a:xfrm>
          <a:prstGeom prst="rect">
            <a:avLst/>
          </a:prstGeom>
          <a:solidFill>
            <a:srgbClr val="387C63"/>
          </a:solidFill>
          <a:ln>
            <a:noFill/>
          </a:ln>
        </p:spPr>
        <p:txBody>
          <a:bodyPr anchorCtr="0" anchor="ctr" bIns="34275" lIns="68575" spcFirstLastPara="1" rIns="68575" wrap="square" tIns="34275">
            <a:normAutofit/>
          </a:bodyPr>
          <a:lstStyle>
            <a:lvl1pPr indent="-228600" lvl="0" marL="457200" algn="r">
              <a:lnSpc>
                <a:spcPct val="100000"/>
              </a:lnSpc>
              <a:spcBef>
                <a:spcPts val="200"/>
              </a:spcBef>
              <a:spcAft>
                <a:spcPts val="0"/>
              </a:spcAft>
              <a:buClr>
                <a:schemeClr val="lt1"/>
              </a:buClr>
              <a:buSzPts val="1100"/>
              <a:buNone/>
              <a:defRPr b="1" sz="1100">
                <a:solidFill>
                  <a:schemeClr val="lt1"/>
                </a:solidFill>
              </a:defRPr>
            </a:lvl1pPr>
            <a:lvl2pPr indent="-298450" lvl="1" marL="914400" algn="r">
              <a:lnSpc>
                <a:spcPct val="100000"/>
              </a:lnSpc>
              <a:spcBef>
                <a:spcPts val="200"/>
              </a:spcBef>
              <a:spcAft>
                <a:spcPts val="0"/>
              </a:spcAft>
              <a:buClr>
                <a:schemeClr val="lt1"/>
              </a:buClr>
              <a:buSzPts val="1100"/>
              <a:buChar char="–"/>
              <a:defRPr b="1" sz="1100">
                <a:solidFill>
                  <a:schemeClr val="lt1"/>
                </a:solidFill>
              </a:defRPr>
            </a:lvl2pPr>
            <a:lvl3pPr indent="-298450" lvl="2" marL="1371600" algn="r">
              <a:lnSpc>
                <a:spcPct val="100000"/>
              </a:lnSpc>
              <a:spcBef>
                <a:spcPts val="200"/>
              </a:spcBef>
              <a:spcAft>
                <a:spcPts val="0"/>
              </a:spcAft>
              <a:buClr>
                <a:schemeClr val="lt1"/>
              </a:buClr>
              <a:buSzPts val="1100"/>
              <a:buChar char="•"/>
              <a:defRPr b="1" sz="1100">
                <a:solidFill>
                  <a:schemeClr val="lt1"/>
                </a:solidFill>
              </a:defRPr>
            </a:lvl3pPr>
            <a:lvl4pPr indent="-317500" lvl="3" marL="1828800" algn="r">
              <a:lnSpc>
                <a:spcPct val="100000"/>
              </a:lnSpc>
              <a:spcBef>
                <a:spcPts val="300"/>
              </a:spcBef>
              <a:spcAft>
                <a:spcPts val="0"/>
              </a:spcAft>
              <a:buClr>
                <a:schemeClr val="lt1"/>
              </a:buClr>
              <a:buSzPts val="1400"/>
              <a:buChar char="–"/>
              <a:defRPr b="1">
                <a:solidFill>
                  <a:schemeClr val="lt1"/>
                </a:solidFill>
              </a:defRPr>
            </a:lvl4pPr>
            <a:lvl5pPr indent="-317500" lvl="4" marL="2286000" algn="r">
              <a:lnSpc>
                <a:spcPct val="100000"/>
              </a:lnSpc>
              <a:spcBef>
                <a:spcPts val="300"/>
              </a:spcBef>
              <a:spcAft>
                <a:spcPts val="0"/>
              </a:spcAft>
              <a:buClr>
                <a:schemeClr val="lt1"/>
              </a:buClr>
              <a:buSzPts val="1400"/>
              <a:buChar char="»"/>
              <a:defRPr b="1">
                <a:solidFill>
                  <a:schemeClr val="lt1"/>
                </a:solidFill>
              </a:defRPr>
            </a:lvl5pPr>
            <a:lvl6pPr indent="-317500" lvl="5" marL="2743200" algn="r">
              <a:lnSpc>
                <a:spcPct val="100000"/>
              </a:lnSpc>
              <a:spcBef>
                <a:spcPts val="300"/>
              </a:spcBef>
              <a:spcAft>
                <a:spcPts val="0"/>
              </a:spcAft>
              <a:buClr>
                <a:schemeClr val="lt1"/>
              </a:buClr>
              <a:buSzPts val="1400"/>
              <a:buChar char="•"/>
              <a:defRPr b="1">
                <a:solidFill>
                  <a:schemeClr val="lt1"/>
                </a:solidFill>
              </a:defRPr>
            </a:lvl6pPr>
            <a:lvl7pPr indent="-317500" lvl="6" marL="3200400" algn="r">
              <a:lnSpc>
                <a:spcPct val="100000"/>
              </a:lnSpc>
              <a:spcBef>
                <a:spcPts val="300"/>
              </a:spcBef>
              <a:spcAft>
                <a:spcPts val="0"/>
              </a:spcAft>
              <a:buClr>
                <a:schemeClr val="lt1"/>
              </a:buClr>
              <a:buSzPts val="1400"/>
              <a:buChar char="•"/>
              <a:defRPr b="1">
                <a:solidFill>
                  <a:schemeClr val="lt1"/>
                </a:solidFill>
              </a:defRPr>
            </a:lvl7pPr>
            <a:lvl8pPr indent="-317500" lvl="7" marL="3657600" algn="r">
              <a:lnSpc>
                <a:spcPct val="100000"/>
              </a:lnSpc>
              <a:spcBef>
                <a:spcPts val="300"/>
              </a:spcBef>
              <a:spcAft>
                <a:spcPts val="0"/>
              </a:spcAft>
              <a:buClr>
                <a:schemeClr val="lt1"/>
              </a:buClr>
              <a:buSzPts val="1400"/>
              <a:buChar char="•"/>
              <a:defRPr b="1">
                <a:solidFill>
                  <a:schemeClr val="lt1"/>
                </a:solidFill>
              </a:defRPr>
            </a:lvl8pPr>
            <a:lvl9pPr indent="-317500" lvl="8" marL="4114800" algn="r">
              <a:lnSpc>
                <a:spcPct val="100000"/>
              </a:lnSpc>
              <a:spcBef>
                <a:spcPts val="300"/>
              </a:spcBef>
              <a:spcAft>
                <a:spcPts val="0"/>
              </a:spcAft>
              <a:buClr>
                <a:schemeClr val="lt1"/>
              </a:buClr>
              <a:buSzPts val="1400"/>
              <a:buChar char="•"/>
              <a:defRPr b="1">
                <a:solidFill>
                  <a:schemeClr val="lt1"/>
                </a:solidFill>
              </a:defRPr>
            </a:lvl9pPr>
          </a:lstStyle>
          <a:p/>
        </p:txBody>
      </p:sp>
      <p:sp>
        <p:nvSpPr>
          <p:cNvPr id="940" name="Google Shape;940;p64"/>
          <p:cNvSpPr txBox="1"/>
          <p:nvPr>
            <p:ph idx="2" type="body"/>
          </p:nvPr>
        </p:nvSpPr>
        <p:spPr>
          <a:xfrm>
            <a:off x="144472" y="758869"/>
            <a:ext cx="8606925" cy="281025"/>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200"/>
              </a:spcBef>
              <a:spcAft>
                <a:spcPts val="0"/>
              </a:spcAft>
              <a:buClr>
                <a:schemeClr val="lt1"/>
              </a:buClr>
              <a:buSzPts val="1200"/>
              <a:buNone/>
              <a:defRPr b="1" sz="1200">
                <a:solidFill>
                  <a:schemeClr val="lt1"/>
                </a:solidFill>
              </a:defRPr>
            </a:lvl1pPr>
            <a:lvl2pPr indent="-317500" lvl="1" marL="914400" algn="l">
              <a:lnSpc>
                <a:spcPct val="100000"/>
              </a:lnSpc>
              <a:spcBef>
                <a:spcPts val="300"/>
              </a:spcBef>
              <a:spcAft>
                <a:spcPts val="0"/>
              </a:spcAft>
              <a:buClr>
                <a:schemeClr val="lt1"/>
              </a:buClr>
              <a:buSzPts val="1400"/>
              <a:buChar char="–"/>
              <a:defRPr b="1">
                <a:solidFill>
                  <a:schemeClr val="lt1"/>
                </a:solidFill>
              </a:defRPr>
            </a:lvl2pPr>
            <a:lvl3pPr indent="-317500" lvl="2" marL="1371600" algn="l">
              <a:lnSpc>
                <a:spcPct val="100000"/>
              </a:lnSpc>
              <a:spcBef>
                <a:spcPts val="300"/>
              </a:spcBef>
              <a:spcAft>
                <a:spcPts val="0"/>
              </a:spcAft>
              <a:buClr>
                <a:schemeClr val="lt1"/>
              </a:buClr>
              <a:buSzPts val="1400"/>
              <a:buChar char="•"/>
              <a:defRPr b="1">
                <a:solidFill>
                  <a:schemeClr val="lt1"/>
                </a:solidFill>
              </a:defRPr>
            </a:lvl3pPr>
            <a:lvl4pPr indent="-317500" lvl="3" marL="1828800" algn="l">
              <a:lnSpc>
                <a:spcPct val="100000"/>
              </a:lnSpc>
              <a:spcBef>
                <a:spcPts val="300"/>
              </a:spcBef>
              <a:spcAft>
                <a:spcPts val="0"/>
              </a:spcAft>
              <a:buClr>
                <a:schemeClr val="lt1"/>
              </a:buClr>
              <a:buSzPts val="1400"/>
              <a:buChar char="–"/>
              <a:defRPr b="1">
                <a:solidFill>
                  <a:schemeClr val="lt1"/>
                </a:solidFill>
              </a:defRPr>
            </a:lvl4pPr>
            <a:lvl5pPr indent="-317500" lvl="4" marL="2286000" algn="l">
              <a:lnSpc>
                <a:spcPct val="100000"/>
              </a:lnSpc>
              <a:spcBef>
                <a:spcPts val="300"/>
              </a:spcBef>
              <a:spcAft>
                <a:spcPts val="0"/>
              </a:spcAft>
              <a:buClr>
                <a:schemeClr val="lt1"/>
              </a:buClr>
              <a:buSzPts val="1400"/>
              <a:buChar char="»"/>
              <a:defRPr b="1">
                <a:solidFill>
                  <a:schemeClr val="lt1"/>
                </a:solidFill>
              </a:defRPr>
            </a:lvl5pPr>
            <a:lvl6pPr indent="-317500" lvl="5" marL="2743200" algn="l">
              <a:lnSpc>
                <a:spcPct val="100000"/>
              </a:lnSpc>
              <a:spcBef>
                <a:spcPts val="300"/>
              </a:spcBef>
              <a:spcAft>
                <a:spcPts val="0"/>
              </a:spcAft>
              <a:buClr>
                <a:schemeClr val="lt1"/>
              </a:buClr>
              <a:buSzPts val="1400"/>
              <a:buChar char="•"/>
              <a:defRPr b="1">
                <a:solidFill>
                  <a:schemeClr val="lt1"/>
                </a:solidFill>
              </a:defRPr>
            </a:lvl6pPr>
            <a:lvl7pPr indent="-317500" lvl="6" marL="3200400" algn="l">
              <a:lnSpc>
                <a:spcPct val="100000"/>
              </a:lnSpc>
              <a:spcBef>
                <a:spcPts val="300"/>
              </a:spcBef>
              <a:spcAft>
                <a:spcPts val="0"/>
              </a:spcAft>
              <a:buClr>
                <a:schemeClr val="lt1"/>
              </a:buClr>
              <a:buSzPts val="1400"/>
              <a:buChar char="•"/>
              <a:defRPr b="1">
                <a:solidFill>
                  <a:schemeClr val="lt1"/>
                </a:solidFill>
              </a:defRPr>
            </a:lvl7pPr>
            <a:lvl8pPr indent="-317500" lvl="7" marL="3657600" algn="l">
              <a:lnSpc>
                <a:spcPct val="100000"/>
              </a:lnSpc>
              <a:spcBef>
                <a:spcPts val="300"/>
              </a:spcBef>
              <a:spcAft>
                <a:spcPts val="0"/>
              </a:spcAft>
              <a:buClr>
                <a:schemeClr val="lt1"/>
              </a:buClr>
              <a:buSzPts val="1400"/>
              <a:buChar char="•"/>
              <a:defRPr b="1">
                <a:solidFill>
                  <a:schemeClr val="lt1"/>
                </a:solidFill>
              </a:defRPr>
            </a:lvl8pPr>
            <a:lvl9pPr indent="-317500" lvl="8" marL="4114800" algn="l">
              <a:lnSpc>
                <a:spcPct val="100000"/>
              </a:lnSpc>
              <a:spcBef>
                <a:spcPts val="300"/>
              </a:spcBef>
              <a:spcAft>
                <a:spcPts val="0"/>
              </a:spcAft>
              <a:buClr>
                <a:schemeClr val="lt1"/>
              </a:buClr>
              <a:buSzPts val="1400"/>
              <a:buChar char="•"/>
              <a:defRPr b="1">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184" name="Shape 184"/>
        <p:cNvGrpSpPr/>
        <p:nvPr/>
      </p:nvGrpSpPr>
      <p:grpSpPr>
        <a:xfrm>
          <a:off x="0" y="0"/>
          <a:ext cx="0" cy="0"/>
          <a:chOff x="0" y="0"/>
          <a:chExt cx="0" cy="0"/>
        </a:xfrm>
      </p:grpSpPr>
      <p:sp>
        <p:nvSpPr>
          <p:cNvPr id="185" name="Google Shape;185;p15"/>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86" name="Google Shape;186;p15"/>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87" name="Google Shape;187;p15"/>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88" name="Google Shape;188;p15"/>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89" name="Google Shape;189;p15"/>
          <p:cNvSpPr txBox="1"/>
          <p:nvPr>
            <p:ph idx="2" type="title"/>
          </p:nvPr>
        </p:nvSpPr>
        <p:spPr>
          <a:xfrm>
            <a:off x="115025" y="406250"/>
            <a:ext cx="6507000" cy="2656800"/>
          </a:xfrm>
          <a:prstGeom prst="rect">
            <a:avLst/>
          </a:prstGeom>
          <a:noFill/>
          <a:ln>
            <a:noFill/>
          </a:ln>
        </p:spPr>
        <p:txBody>
          <a:bodyPr anchorCtr="0" anchor="t" bIns="91425" lIns="91425" spcFirstLastPara="1" rIns="91425" wrap="square" tIns="0">
            <a:noAutofit/>
          </a:bodyPr>
          <a:lstStyle>
            <a:lvl1pPr lvl="0" algn="l">
              <a:lnSpc>
                <a:spcPct val="90000"/>
              </a:lnSpc>
              <a:spcBef>
                <a:spcPts val="0"/>
              </a:spcBef>
              <a:spcAft>
                <a:spcPts val="0"/>
              </a:spcAft>
              <a:buSzPts val="3000"/>
              <a:buNone/>
              <a:defRPr sz="5500"/>
            </a:lvl1pPr>
            <a:lvl2pPr lvl="1" algn="l">
              <a:lnSpc>
                <a:spcPct val="90000"/>
              </a:lnSpc>
              <a:spcBef>
                <a:spcPts val="0"/>
              </a:spcBef>
              <a:spcAft>
                <a:spcPts val="0"/>
              </a:spcAft>
              <a:buSzPts val="3000"/>
              <a:buNone/>
              <a:defRPr sz="5500"/>
            </a:lvl2pPr>
            <a:lvl3pPr lvl="2" algn="l">
              <a:lnSpc>
                <a:spcPct val="90000"/>
              </a:lnSpc>
              <a:spcBef>
                <a:spcPts val="0"/>
              </a:spcBef>
              <a:spcAft>
                <a:spcPts val="0"/>
              </a:spcAft>
              <a:buSzPts val="3000"/>
              <a:buNone/>
              <a:defRPr sz="5500"/>
            </a:lvl3pPr>
            <a:lvl4pPr lvl="3" algn="l">
              <a:lnSpc>
                <a:spcPct val="90000"/>
              </a:lnSpc>
              <a:spcBef>
                <a:spcPts val="0"/>
              </a:spcBef>
              <a:spcAft>
                <a:spcPts val="0"/>
              </a:spcAft>
              <a:buSzPts val="3000"/>
              <a:buNone/>
              <a:defRPr sz="5500"/>
            </a:lvl4pPr>
            <a:lvl5pPr lvl="4" algn="l">
              <a:lnSpc>
                <a:spcPct val="90000"/>
              </a:lnSpc>
              <a:spcBef>
                <a:spcPts val="0"/>
              </a:spcBef>
              <a:spcAft>
                <a:spcPts val="0"/>
              </a:spcAft>
              <a:buSzPts val="3000"/>
              <a:buNone/>
              <a:defRPr sz="5500"/>
            </a:lvl5pPr>
            <a:lvl6pPr lvl="5" algn="l">
              <a:lnSpc>
                <a:spcPct val="90000"/>
              </a:lnSpc>
              <a:spcBef>
                <a:spcPts val="0"/>
              </a:spcBef>
              <a:spcAft>
                <a:spcPts val="0"/>
              </a:spcAft>
              <a:buSzPts val="3000"/>
              <a:buNone/>
              <a:defRPr sz="5500"/>
            </a:lvl6pPr>
            <a:lvl7pPr lvl="6" algn="l">
              <a:lnSpc>
                <a:spcPct val="90000"/>
              </a:lnSpc>
              <a:spcBef>
                <a:spcPts val="0"/>
              </a:spcBef>
              <a:spcAft>
                <a:spcPts val="0"/>
              </a:spcAft>
              <a:buSzPts val="3000"/>
              <a:buNone/>
              <a:defRPr sz="5500"/>
            </a:lvl7pPr>
            <a:lvl8pPr lvl="7" algn="l">
              <a:lnSpc>
                <a:spcPct val="90000"/>
              </a:lnSpc>
              <a:spcBef>
                <a:spcPts val="0"/>
              </a:spcBef>
              <a:spcAft>
                <a:spcPts val="0"/>
              </a:spcAft>
              <a:buSzPts val="3000"/>
              <a:buNone/>
              <a:defRPr sz="5500"/>
            </a:lvl8pPr>
            <a:lvl9pPr lvl="8" algn="l">
              <a:lnSpc>
                <a:spcPct val="90000"/>
              </a:lnSpc>
              <a:spcBef>
                <a:spcPts val="0"/>
              </a:spcBef>
              <a:spcAft>
                <a:spcPts val="0"/>
              </a:spcAft>
              <a:buSzPts val="3000"/>
              <a:buNone/>
              <a:defRPr sz="5500"/>
            </a:lvl9pPr>
          </a:lstStyle>
          <a:p/>
        </p:txBody>
      </p:sp>
      <p:sp>
        <p:nvSpPr>
          <p:cNvPr id="190" name="Google Shape;190;p15"/>
          <p:cNvSpPr txBox="1"/>
          <p:nvPr>
            <p:ph idx="1" type="subTitle"/>
          </p:nvPr>
        </p:nvSpPr>
        <p:spPr>
          <a:xfrm>
            <a:off x="115025" y="3062925"/>
            <a:ext cx="3759600" cy="1659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Sora"/>
              <a:buNone/>
              <a:defRPr sz="1000"/>
            </a:lvl1pPr>
            <a:lvl2pPr lvl="1"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191" name="Google Shape;191;p15"/>
          <p:cNvSpPr txBox="1"/>
          <p:nvPr>
            <p:ph idx="3"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192" name="Shape 192"/>
        <p:cNvGrpSpPr/>
        <p:nvPr/>
      </p:nvGrpSpPr>
      <p:grpSpPr>
        <a:xfrm>
          <a:off x="0" y="0"/>
          <a:ext cx="0" cy="0"/>
          <a:chOff x="0" y="0"/>
          <a:chExt cx="0" cy="0"/>
        </a:xfrm>
      </p:grpSpPr>
      <p:sp>
        <p:nvSpPr>
          <p:cNvPr id="193" name="Google Shape;193;p16"/>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194" name="Google Shape;194;p16"/>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195" name="Google Shape;195;p16"/>
          <p:cNvGrpSpPr/>
          <p:nvPr/>
        </p:nvGrpSpPr>
        <p:grpSpPr>
          <a:xfrm>
            <a:off x="25" y="4625"/>
            <a:ext cx="2329792" cy="795413"/>
            <a:chOff x="21" y="-511"/>
            <a:chExt cx="2329792" cy="800617"/>
          </a:xfrm>
        </p:grpSpPr>
        <p:grpSp>
          <p:nvGrpSpPr>
            <p:cNvPr id="196" name="Google Shape;196;p16"/>
            <p:cNvGrpSpPr/>
            <p:nvPr/>
          </p:nvGrpSpPr>
          <p:grpSpPr>
            <a:xfrm flipH="1" rot="10800000">
              <a:off x="25" y="392516"/>
              <a:ext cx="1927788" cy="407590"/>
              <a:chOff x="537425" y="3249175"/>
              <a:chExt cx="1774800" cy="370200"/>
            </a:xfrm>
          </p:grpSpPr>
          <p:sp>
            <p:nvSpPr>
              <p:cNvPr id="197" name="Google Shape;197;p16"/>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98" name="Google Shape;198;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199" name="Google Shape;199;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00" name="Google Shape;200;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01" name="Google Shape;201;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202" name="Google Shape;202;p16"/>
            <p:cNvGrpSpPr/>
            <p:nvPr/>
          </p:nvGrpSpPr>
          <p:grpSpPr>
            <a:xfrm flipH="1" rot="10800000">
              <a:off x="21" y="-511"/>
              <a:ext cx="1927788" cy="393115"/>
              <a:chOff x="537425" y="3249175"/>
              <a:chExt cx="1774800" cy="370200"/>
            </a:xfrm>
          </p:grpSpPr>
          <p:sp>
            <p:nvSpPr>
              <p:cNvPr id="203" name="Google Shape;203;p16"/>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04" name="Google Shape;204;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05" name="Google Shape;205;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06" name="Google Shape;206;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07" name="Google Shape;207;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208" name="Google Shape;208;p16"/>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sp>
        <p:nvSpPr>
          <p:cNvPr id="209" name="Google Shape;209;p16"/>
          <p:cNvSpPr txBox="1"/>
          <p:nvPr>
            <p:ph type="title"/>
          </p:nvPr>
        </p:nvSpPr>
        <p:spPr>
          <a:xfrm>
            <a:off x="96025" y="1206300"/>
            <a:ext cx="6507000" cy="187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Clr>
                <a:schemeClr val="lt1"/>
              </a:buClr>
              <a:buSzPts val="3600"/>
              <a:buFont typeface="IBM Plex Sans"/>
              <a:buNone/>
              <a:defRPr sz="3600">
                <a:solidFill>
                  <a:schemeClr val="lt1"/>
                </a:solidFill>
              </a:defRPr>
            </a:lvl2pPr>
            <a:lvl3pPr lvl="2" algn="l">
              <a:lnSpc>
                <a:spcPct val="100000"/>
              </a:lnSpc>
              <a:spcBef>
                <a:spcPts val="0"/>
              </a:spcBef>
              <a:spcAft>
                <a:spcPts val="0"/>
              </a:spcAft>
              <a:buClr>
                <a:schemeClr val="lt1"/>
              </a:buClr>
              <a:buSzPts val="3600"/>
              <a:buFont typeface="IBM Plex Sans"/>
              <a:buNone/>
              <a:defRPr sz="3600">
                <a:solidFill>
                  <a:schemeClr val="lt1"/>
                </a:solidFill>
              </a:defRPr>
            </a:lvl3pPr>
            <a:lvl4pPr lvl="3" algn="l">
              <a:lnSpc>
                <a:spcPct val="100000"/>
              </a:lnSpc>
              <a:spcBef>
                <a:spcPts val="0"/>
              </a:spcBef>
              <a:spcAft>
                <a:spcPts val="0"/>
              </a:spcAft>
              <a:buClr>
                <a:schemeClr val="lt1"/>
              </a:buClr>
              <a:buSzPts val="3600"/>
              <a:buFont typeface="IBM Plex Sans"/>
              <a:buNone/>
              <a:defRPr sz="3600">
                <a:solidFill>
                  <a:schemeClr val="lt1"/>
                </a:solidFill>
              </a:defRPr>
            </a:lvl4pPr>
            <a:lvl5pPr lvl="4" algn="l">
              <a:lnSpc>
                <a:spcPct val="100000"/>
              </a:lnSpc>
              <a:spcBef>
                <a:spcPts val="0"/>
              </a:spcBef>
              <a:spcAft>
                <a:spcPts val="0"/>
              </a:spcAft>
              <a:buClr>
                <a:schemeClr val="lt1"/>
              </a:buClr>
              <a:buSzPts val="3600"/>
              <a:buFont typeface="IBM Plex Sans"/>
              <a:buNone/>
              <a:defRPr sz="3600">
                <a:solidFill>
                  <a:schemeClr val="lt1"/>
                </a:solidFill>
              </a:defRPr>
            </a:lvl5pPr>
            <a:lvl6pPr lvl="5" algn="l">
              <a:lnSpc>
                <a:spcPct val="100000"/>
              </a:lnSpc>
              <a:spcBef>
                <a:spcPts val="0"/>
              </a:spcBef>
              <a:spcAft>
                <a:spcPts val="0"/>
              </a:spcAft>
              <a:buClr>
                <a:schemeClr val="lt1"/>
              </a:buClr>
              <a:buSzPts val="3600"/>
              <a:buFont typeface="IBM Plex Sans"/>
              <a:buNone/>
              <a:defRPr sz="3600">
                <a:solidFill>
                  <a:schemeClr val="lt1"/>
                </a:solidFill>
              </a:defRPr>
            </a:lvl6pPr>
            <a:lvl7pPr lvl="6" algn="l">
              <a:lnSpc>
                <a:spcPct val="100000"/>
              </a:lnSpc>
              <a:spcBef>
                <a:spcPts val="0"/>
              </a:spcBef>
              <a:spcAft>
                <a:spcPts val="0"/>
              </a:spcAft>
              <a:buClr>
                <a:schemeClr val="lt1"/>
              </a:buClr>
              <a:buSzPts val="3600"/>
              <a:buFont typeface="IBM Plex Sans"/>
              <a:buNone/>
              <a:defRPr sz="3600">
                <a:solidFill>
                  <a:schemeClr val="lt1"/>
                </a:solidFill>
              </a:defRPr>
            </a:lvl7pPr>
            <a:lvl8pPr lvl="7" algn="l">
              <a:lnSpc>
                <a:spcPct val="100000"/>
              </a:lnSpc>
              <a:spcBef>
                <a:spcPts val="0"/>
              </a:spcBef>
              <a:spcAft>
                <a:spcPts val="0"/>
              </a:spcAft>
              <a:buClr>
                <a:schemeClr val="lt1"/>
              </a:buClr>
              <a:buSzPts val="3600"/>
              <a:buFont typeface="IBM Plex Sans"/>
              <a:buNone/>
              <a:defRPr sz="3600">
                <a:solidFill>
                  <a:schemeClr val="lt1"/>
                </a:solidFill>
              </a:defRPr>
            </a:lvl8pPr>
            <a:lvl9pPr lvl="8" algn="l">
              <a:lnSpc>
                <a:spcPct val="100000"/>
              </a:lnSpc>
              <a:spcBef>
                <a:spcPts val="0"/>
              </a:spcBef>
              <a:spcAft>
                <a:spcPts val="0"/>
              </a:spcAft>
              <a:buClr>
                <a:schemeClr val="lt1"/>
              </a:buClr>
              <a:buSzPts val="3600"/>
              <a:buFont typeface="IBM Plex Sans"/>
              <a:buNone/>
              <a:defRPr sz="3600">
                <a:solidFill>
                  <a:schemeClr val="lt1"/>
                </a:solidFill>
              </a:defRPr>
            </a:lvl9pPr>
          </a:lstStyle>
          <a:p/>
        </p:txBody>
      </p:sp>
      <p:sp>
        <p:nvSpPr>
          <p:cNvPr id="210" name="Google Shape;210;p16"/>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11" name="Google Shape;211;p16"/>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12" name="Google Shape;212;p16"/>
          <p:cNvSpPr txBox="1"/>
          <p:nvPr>
            <p:ph idx="2"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13" name="Google Shape;213;p16"/>
          <p:cNvSpPr txBox="1"/>
          <p:nvPr>
            <p:ph idx="1" type="subTitle"/>
          </p:nvPr>
        </p:nvSpPr>
        <p:spPr>
          <a:xfrm>
            <a:off x="115025" y="3062925"/>
            <a:ext cx="3759600" cy="1659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000"/>
              <a:buFont typeface="Sora"/>
              <a:buNone/>
              <a:defRPr sz="1000"/>
            </a:lvl1pPr>
            <a:lvl2pPr lvl="1"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gn="l">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gn="l">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14" name="Google Shape;214;p16"/>
          <p:cNvSpPr txBox="1"/>
          <p:nvPr>
            <p:ph idx="3"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215" name="Shape 215"/>
        <p:cNvGrpSpPr/>
        <p:nvPr/>
      </p:nvGrpSpPr>
      <p:grpSpPr>
        <a:xfrm>
          <a:off x="0" y="0"/>
          <a:ext cx="0" cy="0"/>
          <a:chOff x="0" y="0"/>
          <a:chExt cx="0" cy="0"/>
        </a:xfrm>
      </p:grpSpPr>
      <p:sp>
        <p:nvSpPr>
          <p:cNvPr id="216" name="Google Shape;216;p17"/>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17" name="Google Shape;217;p17"/>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18" name="Google Shape;218;p17"/>
          <p:cNvSpPr txBox="1"/>
          <p:nvPr>
            <p:ph idx="1" type="body"/>
          </p:nvPr>
        </p:nvSpPr>
        <p:spPr>
          <a:xfrm>
            <a:off x="2351750" y="3857450"/>
            <a:ext cx="4346700" cy="4527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Font typeface="Sora"/>
              <a:buChar char="●"/>
              <a:defRPr/>
            </a:lvl1pPr>
            <a:lvl2pPr indent="-304800" lvl="1" marL="914400" algn="l">
              <a:lnSpc>
                <a:spcPct val="115000"/>
              </a:lnSpc>
              <a:spcBef>
                <a:spcPts val="0"/>
              </a:spcBef>
              <a:spcAft>
                <a:spcPts val="0"/>
              </a:spcAft>
              <a:buClr>
                <a:schemeClr val="lt1"/>
              </a:buClr>
              <a:buSzPts val="1200"/>
              <a:buFont typeface="Sora"/>
              <a:buChar char="○"/>
              <a:defRPr/>
            </a:lvl2pPr>
            <a:lvl3pPr indent="-304800" lvl="2" marL="1371600" algn="l">
              <a:lnSpc>
                <a:spcPct val="115000"/>
              </a:lnSpc>
              <a:spcBef>
                <a:spcPts val="0"/>
              </a:spcBef>
              <a:spcAft>
                <a:spcPts val="0"/>
              </a:spcAft>
              <a:buClr>
                <a:schemeClr val="lt1"/>
              </a:buClr>
              <a:buSzPts val="1200"/>
              <a:buFont typeface="Sora"/>
              <a:buChar char="■"/>
              <a:defRPr/>
            </a:lvl3pPr>
            <a:lvl4pPr indent="-304800" lvl="3" marL="1828800" algn="l">
              <a:lnSpc>
                <a:spcPct val="115000"/>
              </a:lnSpc>
              <a:spcBef>
                <a:spcPts val="0"/>
              </a:spcBef>
              <a:spcAft>
                <a:spcPts val="0"/>
              </a:spcAft>
              <a:buClr>
                <a:schemeClr val="lt1"/>
              </a:buClr>
              <a:buSzPts val="1200"/>
              <a:buFont typeface="Sora"/>
              <a:buChar char="●"/>
              <a:defRPr/>
            </a:lvl4pPr>
            <a:lvl5pPr indent="-304800" lvl="4" marL="2286000" algn="l">
              <a:lnSpc>
                <a:spcPct val="115000"/>
              </a:lnSpc>
              <a:spcBef>
                <a:spcPts val="0"/>
              </a:spcBef>
              <a:spcAft>
                <a:spcPts val="0"/>
              </a:spcAft>
              <a:buClr>
                <a:schemeClr val="lt1"/>
              </a:buClr>
              <a:buSzPts val="1200"/>
              <a:buFont typeface="Sora"/>
              <a:buChar char="○"/>
              <a:defRPr/>
            </a:lvl5pPr>
            <a:lvl6pPr indent="-304800" lvl="5" marL="2743200" algn="l">
              <a:lnSpc>
                <a:spcPct val="115000"/>
              </a:lnSpc>
              <a:spcBef>
                <a:spcPts val="0"/>
              </a:spcBef>
              <a:spcAft>
                <a:spcPts val="0"/>
              </a:spcAft>
              <a:buClr>
                <a:schemeClr val="lt1"/>
              </a:buClr>
              <a:buSzPts val="1200"/>
              <a:buFont typeface="Sora"/>
              <a:buChar char="■"/>
              <a:defRPr/>
            </a:lvl6pPr>
            <a:lvl7pPr indent="-304800" lvl="6" marL="3200400" algn="l">
              <a:lnSpc>
                <a:spcPct val="115000"/>
              </a:lnSpc>
              <a:spcBef>
                <a:spcPts val="0"/>
              </a:spcBef>
              <a:spcAft>
                <a:spcPts val="0"/>
              </a:spcAft>
              <a:buClr>
                <a:schemeClr val="lt1"/>
              </a:buClr>
              <a:buSzPts val="1200"/>
              <a:buFont typeface="Sora"/>
              <a:buChar char="●"/>
              <a:defRPr/>
            </a:lvl7pPr>
            <a:lvl8pPr indent="-304800" lvl="7" marL="3657600" algn="l">
              <a:lnSpc>
                <a:spcPct val="115000"/>
              </a:lnSpc>
              <a:spcBef>
                <a:spcPts val="0"/>
              </a:spcBef>
              <a:spcAft>
                <a:spcPts val="0"/>
              </a:spcAft>
              <a:buClr>
                <a:schemeClr val="lt1"/>
              </a:buClr>
              <a:buSzPts val="1200"/>
              <a:buFont typeface="Sora"/>
              <a:buChar char="○"/>
              <a:defRPr/>
            </a:lvl8pPr>
            <a:lvl9pPr indent="-304800" lvl="8" marL="4114800" algn="l">
              <a:lnSpc>
                <a:spcPct val="115000"/>
              </a:lnSpc>
              <a:spcBef>
                <a:spcPts val="0"/>
              </a:spcBef>
              <a:spcAft>
                <a:spcPts val="0"/>
              </a:spcAft>
              <a:buClr>
                <a:schemeClr val="lt1"/>
              </a:buClr>
              <a:buSzPts val="1200"/>
              <a:buFont typeface="Sora"/>
              <a:buChar char="■"/>
              <a:defRPr/>
            </a:lvl9pPr>
          </a:lstStyle>
          <a:p/>
        </p:txBody>
      </p:sp>
      <p:sp>
        <p:nvSpPr>
          <p:cNvPr id="219" name="Google Shape;219;p17"/>
          <p:cNvSpPr txBox="1"/>
          <p:nvPr>
            <p:ph type="title"/>
          </p:nvPr>
        </p:nvSpPr>
        <p:spPr>
          <a:xfrm>
            <a:off x="2662050" y="1182350"/>
            <a:ext cx="3819900" cy="1963500"/>
          </a:xfrm>
          <a:prstGeom prst="rect">
            <a:avLst/>
          </a:prstGeom>
          <a:noFill/>
          <a:ln>
            <a:noFill/>
          </a:ln>
        </p:spPr>
        <p:txBody>
          <a:bodyPr anchorCtr="0" anchor="t" bIns="91425" lIns="91425" spcFirstLastPara="1" rIns="91425" wrap="square" tIns="91425">
            <a:spAutoFit/>
          </a:bodyPr>
          <a:lstStyle>
            <a:lvl1pPr lvl="0" algn="ctr">
              <a:lnSpc>
                <a:spcPct val="100000"/>
              </a:lnSpc>
              <a:spcBef>
                <a:spcPts val="0"/>
              </a:spcBef>
              <a:spcAft>
                <a:spcPts val="0"/>
              </a:spcAft>
              <a:buClr>
                <a:schemeClr val="lt1"/>
              </a:buClr>
              <a:buSzPts val="5500"/>
              <a:buFont typeface="IBM Plex Sans"/>
              <a:buNone/>
              <a:defRPr sz="5500"/>
            </a:lvl1pPr>
            <a:lvl2pPr lvl="1" algn="ctr">
              <a:lnSpc>
                <a:spcPct val="100000"/>
              </a:lnSpc>
              <a:spcBef>
                <a:spcPts val="0"/>
              </a:spcBef>
              <a:spcAft>
                <a:spcPts val="0"/>
              </a:spcAft>
              <a:buClr>
                <a:schemeClr val="lt1"/>
              </a:buClr>
              <a:buSzPts val="5500"/>
              <a:buFont typeface="IBM Plex Sans"/>
              <a:buNone/>
              <a:defRPr sz="5500">
                <a:solidFill>
                  <a:schemeClr val="lt1"/>
                </a:solidFill>
              </a:defRPr>
            </a:lvl2pPr>
            <a:lvl3pPr lvl="2" algn="ctr">
              <a:lnSpc>
                <a:spcPct val="100000"/>
              </a:lnSpc>
              <a:spcBef>
                <a:spcPts val="0"/>
              </a:spcBef>
              <a:spcAft>
                <a:spcPts val="0"/>
              </a:spcAft>
              <a:buClr>
                <a:schemeClr val="lt1"/>
              </a:buClr>
              <a:buSzPts val="5500"/>
              <a:buFont typeface="IBM Plex Sans"/>
              <a:buNone/>
              <a:defRPr sz="5500">
                <a:solidFill>
                  <a:schemeClr val="lt1"/>
                </a:solidFill>
              </a:defRPr>
            </a:lvl3pPr>
            <a:lvl4pPr lvl="3" algn="ctr">
              <a:lnSpc>
                <a:spcPct val="100000"/>
              </a:lnSpc>
              <a:spcBef>
                <a:spcPts val="0"/>
              </a:spcBef>
              <a:spcAft>
                <a:spcPts val="0"/>
              </a:spcAft>
              <a:buClr>
                <a:schemeClr val="lt1"/>
              </a:buClr>
              <a:buSzPts val="5500"/>
              <a:buFont typeface="IBM Plex Sans"/>
              <a:buNone/>
              <a:defRPr sz="5500">
                <a:solidFill>
                  <a:schemeClr val="lt1"/>
                </a:solidFill>
              </a:defRPr>
            </a:lvl4pPr>
            <a:lvl5pPr lvl="4" algn="ctr">
              <a:lnSpc>
                <a:spcPct val="100000"/>
              </a:lnSpc>
              <a:spcBef>
                <a:spcPts val="0"/>
              </a:spcBef>
              <a:spcAft>
                <a:spcPts val="0"/>
              </a:spcAft>
              <a:buClr>
                <a:schemeClr val="lt1"/>
              </a:buClr>
              <a:buSzPts val="5500"/>
              <a:buFont typeface="IBM Plex Sans"/>
              <a:buNone/>
              <a:defRPr sz="5500">
                <a:solidFill>
                  <a:schemeClr val="lt1"/>
                </a:solidFill>
              </a:defRPr>
            </a:lvl5pPr>
            <a:lvl6pPr lvl="5" algn="ctr">
              <a:lnSpc>
                <a:spcPct val="100000"/>
              </a:lnSpc>
              <a:spcBef>
                <a:spcPts val="0"/>
              </a:spcBef>
              <a:spcAft>
                <a:spcPts val="0"/>
              </a:spcAft>
              <a:buClr>
                <a:schemeClr val="lt1"/>
              </a:buClr>
              <a:buSzPts val="5500"/>
              <a:buFont typeface="IBM Plex Sans"/>
              <a:buNone/>
              <a:defRPr sz="5500">
                <a:solidFill>
                  <a:schemeClr val="lt1"/>
                </a:solidFill>
              </a:defRPr>
            </a:lvl6pPr>
            <a:lvl7pPr lvl="6" algn="ctr">
              <a:lnSpc>
                <a:spcPct val="100000"/>
              </a:lnSpc>
              <a:spcBef>
                <a:spcPts val="0"/>
              </a:spcBef>
              <a:spcAft>
                <a:spcPts val="0"/>
              </a:spcAft>
              <a:buClr>
                <a:schemeClr val="lt1"/>
              </a:buClr>
              <a:buSzPts val="5500"/>
              <a:buFont typeface="IBM Plex Sans"/>
              <a:buNone/>
              <a:defRPr sz="5500">
                <a:solidFill>
                  <a:schemeClr val="lt1"/>
                </a:solidFill>
              </a:defRPr>
            </a:lvl7pPr>
            <a:lvl8pPr lvl="7" algn="ctr">
              <a:lnSpc>
                <a:spcPct val="100000"/>
              </a:lnSpc>
              <a:spcBef>
                <a:spcPts val="0"/>
              </a:spcBef>
              <a:spcAft>
                <a:spcPts val="0"/>
              </a:spcAft>
              <a:buClr>
                <a:schemeClr val="lt1"/>
              </a:buClr>
              <a:buSzPts val="5500"/>
              <a:buFont typeface="IBM Plex Sans"/>
              <a:buNone/>
              <a:defRPr sz="5500">
                <a:solidFill>
                  <a:schemeClr val="lt1"/>
                </a:solidFill>
              </a:defRPr>
            </a:lvl8pPr>
            <a:lvl9pPr lvl="8" algn="ctr">
              <a:lnSpc>
                <a:spcPct val="100000"/>
              </a:lnSpc>
              <a:spcBef>
                <a:spcPts val="0"/>
              </a:spcBef>
              <a:spcAft>
                <a:spcPts val="0"/>
              </a:spcAft>
              <a:buClr>
                <a:schemeClr val="lt1"/>
              </a:buClr>
              <a:buSzPts val="5500"/>
              <a:buFont typeface="IBM Plex Sans"/>
              <a:buNone/>
              <a:defRPr sz="5500">
                <a:solidFill>
                  <a:schemeClr val="lt1"/>
                </a:solidFill>
              </a:defRPr>
            </a:lvl9pPr>
          </a:lstStyle>
          <a:p/>
        </p:txBody>
      </p:sp>
      <p:sp>
        <p:nvSpPr>
          <p:cNvPr id="220" name="Google Shape;220;p17"/>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221" name="Shape 221"/>
        <p:cNvGrpSpPr/>
        <p:nvPr/>
      </p:nvGrpSpPr>
      <p:grpSpPr>
        <a:xfrm>
          <a:off x="0" y="0"/>
          <a:ext cx="0" cy="0"/>
          <a:chOff x="0" y="0"/>
          <a:chExt cx="0" cy="0"/>
        </a:xfrm>
      </p:grpSpPr>
      <p:grpSp>
        <p:nvGrpSpPr>
          <p:cNvPr id="222" name="Google Shape;222;p18"/>
          <p:cNvGrpSpPr/>
          <p:nvPr/>
        </p:nvGrpSpPr>
        <p:grpSpPr>
          <a:xfrm flipH="1">
            <a:off x="3212200" y="0"/>
            <a:ext cx="1851000" cy="1225325"/>
            <a:chOff x="461225" y="3875100"/>
            <a:chExt cx="1851000" cy="1225325"/>
          </a:xfrm>
        </p:grpSpPr>
        <p:grpSp>
          <p:nvGrpSpPr>
            <p:cNvPr id="223" name="Google Shape;223;p18"/>
            <p:cNvGrpSpPr/>
            <p:nvPr/>
          </p:nvGrpSpPr>
          <p:grpSpPr>
            <a:xfrm>
              <a:off x="461225" y="3875100"/>
              <a:ext cx="1851000" cy="114600"/>
              <a:chOff x="461225" y="3504775"/>
              <a:chExt cx="1851000" cy="114600"/>
            </a:xfrm>
          </p:grpSpPr>
          <p:sp>
            <p:nvSpPr>
              <p:cNvPr id="224" name="Google Shape;224;p18"/>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25" name="Google Shape;225;p18"/>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26" name="Google Shape;226;p18"/>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27" name="Google Shape;227;p18"/>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28" name="Google Shape;228;p18"/>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229" name="Google Shape;229;p18"/>
            <p:cNvGrpSpPr/>
            <p:nvPr/>
          </p:nvGrpSpPr>
          <p:grpSpPr>
            <a:xfrm>
              <a:off x="461225" y="3989700"/>
              <a:ext cx="1480800" cy="1110725"/>
              <a:chOff x="461225" y="3249175"/>
              <a:chExt cx="1480800" cy="1110725"/>
            </a:xfrm>
          </p:grpSpPr>
          <p:sp>
            <p:nvSpPr>
              <p:cNvPr id="230" name="Google Shape;230;p18"/>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31" name="Google Shape;231;p1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32" name="Google Shape;232;p1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33" name="Google Shape;233;p18"/>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nvGrpSpPr>
            <p:cNvPr id="234" name="Google Shape;234;p18"/>
            <p:cNvGrpSpPr/>
            <p:nvPr/>
          </p:nvGrpSpPr>
          <p:grpSpPr>
            <a:xfrm>
              <a:off x="831425" y="4360025"/>
              <a:ext cx="1480800" cy="370200"/>
              <a:chOff x="831425" y="3249175"/>
              <a:chExt cx="1480800" cy="370200"/>
            </a:xfrm>
          </p:grpSpPr>
          <p:sp>
            <p:nvSpPr>
              <p:cNvPr id="235" name="Google Shape;235;p1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36" name="Google Shape;236;p1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37" name="Google Shape;237;p1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sp>
            <p:nvSpPr>
              <p:cNvPr id="238" name="Google Shape;238;p1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ra"/>
                  <a:ea typeface="Sora"/>
                  <a:cs typeface="Sora"/>
                  <a:sym typeface="Sora"/>
                </a:endParaRPr>
              </a:p>
            </p:txBody>
          </p:sp>
        </p:grpSp>
      </p:grpSp>
      <p:sp>
        <p:nvSpPr>
          <p:cNvPr id="239" name="Google Shape;239;p18"/>
          <p:cNvSpPr txBox="1"/>
          <p:nvPr>
            <p:ph type="title"/>
          </p:nvPr>
        </p:nvSpPr>
        <p:spPr>
          <a:xfrm>
            <a:off x="38100" y="93150"/>
            <a:ext cx="1583400" cy="189300"/>
          </a:xfrm>
          <a:prstGeom prst="rect">
            <a:avLst/>
          </a:prstGeom>
          <a:noFill/>
          <a:ln>
            <a:noFill/>
          </a:ln>
        </p:spPr>
        <p:txBody>
          <a:bodyPr anchorCtr="0" anchor="t" bIns="91425" lIns="182875" spcFirstLastPara="1" rIns="91425" wrap="square" tIns="91425">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0" name="Google Shape;240;p18"/>
          <p:cNvSpPr txBox="1"/>
          <p:nvPr>
            <p:ph idx="2" type="title"/>
          </p:nvPr>
        </p:nvSpPr>
        <p:spPr>
          <a:xfrm>
            <a:off x="115025" y="502775"/>
            <a:ext cx="5829000" cy="1200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600"/>
            </a:lvl1pPr>
            <a:lvl2pPr lvl="1" algn="l">
              <a:lnSpc>
                <a:spcPct val="115000"/>
              </a:lnSpc>
              <a:spcBef>
                <a:spcPts val="0"/>
              </a:spcBef>
              <a:spcAft>
                <a:spcPts val="0"/>
              </a:spcAft>
              <a:buSzPts val="3000"/>
              <a:buNone/>
              <a:defRPr sz="3600"/>
            </a:lvl2pPr>
            <a:lvl3pPr lvl="2" algn="l">
              <a:lnSpc>
                <a:spcPct val="115000"/>
              </a:lnSpc>
              <a:spcBef>
                <a:spcPts val="0"/>
              </a:spcBef>
              <a:spcAft>
                <a:spcPts val="0"/>
              </a:spcAft>
              <a:buSzPts val="3000"/>
              <a:buNone/>
              <a:defRPr sz="3600"/>
            </a:lvl3pPr>
            <a:lvl4pPr lvl="3" algn="l">
              <a:lnSpc>
                <a:spcPct val="115000"/>
              </a:lnSpc>
              <a:spcBef>
                <a:spcPts val="0"/>
              </a:spcBef>
              <a:spcAft>
                <a:spcPts val="0"/>
              </a:spcAft>
              <a:buSzPts val="3000"/>
              <a:buNone/>
              <a:defRPr sz="3600"/>
            </a:lvl4pPr>
            <a:lvl5pPr lvl="4" algn="l">
              <a:lnSpc>
                <a:spcPct val="115000"/>
              </a:lnSpc>
              <a:spcBef>
                <a:spcPts val="0"/>
              </a:spcBef>
              <a:spcAft>
                <a:spcPts val="0"/>
              </a:spcAft>
              <a:buSzPts val="3000"/>
              <a:buNone/>
              <a:defRPr sz="3600"/>
            </a:lvl5pPr>
            <a:lvl6pPr lvl="5" algn="l">
              <a:lnSpc>
                <a:spcPct val="115000"/>
              </a:lnSpc>
              <a:spcBef>
                <a:spcPts val="0"/>
              </a:spcBef>
              <a:spcAft>
                <a:spcPts val="0"/>
              </a:spcAft>
              <a:buSzPts val="3000"/>
              <a:buNone/>
              <a:defRPr sz="3600"/>
            </a:lvl6pPr>
            <a:lvl7pPr lvl="6" algn="l">
              <a:lnSpc>
                <a:spcPct val="115000"/>
              </a:lnSpc>
              <a:spcBef>
                <a:spcPts val="0"/>
              </a:spcBef>
              <a:spcAft>
                <a:spcPts val="0"/>
              </a:spcAft>
              <a:buSzPts val="3000"/>
              <a:buNone/>
              <a:defRPr sz="3600"/>
            </a:lvl7pPr>
            <a:lvl8pPr lvl="7" algn="l">
              <a:lnSpc>
                <a:spcPct val="115000"/>
              </a:lnSpc>
              <a:spcBef>
                <a:spcPts val="0"/>
              </a:spcBef>
              <a:spcAft>
                <a:spcPts val="0"/>
              </a:spcAft>
              <a:buSzPts val="3000"/>
              <a:buNone/>
              <a:defRPr sz="3600"/>
            </a:lvl8pPr>
            <a:lvl9pPr lvl="8" algn="l">
              <a:lnSpc>
                <a:spcPct val="115000"/>
              </a:lnSpc>
              <a:spcBef>
                <a:spcPts val="0"/>
              </a:spcBef>
              <a:spcAft>
                <a:spcPts val="0"/>
              </a:spcAft>
              <a:buSzPts val="3000"/>
              <a:buNone/>
              <a:defRPr sz="3600"/>
            </a:lvl9pPr>
          </a:lstStyle>
          <a:p/>
        </p:txBody>
      </p:sp>
      <p:sp>
        <p:nvSpPr>
          <p:cNvPr id="241" name="Google Shape;241;p18"/>
          <p:cNvSpPr txBox="1"/>
          <p:nvPr>
            <p:ph idx="3" type="title"/>
          </p:nvPr>
        </p:nvSpPr>
        <p:spPr>
          <a:xfrm>
            <a:off x="228600" y="4774929"/>
            <a:ext cx="1939200" cy="18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900">
                <a:solidFill>
                  <a:schemeClr val="accent5"/>
                </a:solidFill>
                <a:latin typeface="Sora"/>
                <a:ea typeface="Sora"/>
                <a:cs typeface="Sora"/>
                <a:sym typeface="Sora"/>
              </a:defRPr>
            </a:lvl1pPr>
            <a:lvl2pPr lvl="1"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lgn="l">
              <a:lnSpc>
                <a:spcPct val="100000"/>
              </a:lnSpc>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7"/>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marR="0" rtl="0" algn="l">
              <a:lnSpc>
                <a:spcPct val="115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1pPr>
            <a:lvl2pPr indent="-304800" lvl="1" marL="914400" marR="0" rtl="0" algn="l">
              <a:lnSpc>
                <a:spcPct val="115000"/>
              </a:lnSpc>
              <a:spcBef>
                <a:spcPts val="80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2pPr>
            <a:lvl3pPr indent="-304800" lvl="2" marL="1371600" marR="0" rtl="0" algn="l">
              <a:lnSpc>
                <a:spcPct val="115000"/>
              </a:lnSpc>
              <a:spcBef>
                <a:spcPts val="80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3pPr>
            <a:lvl4pPr indent="-304800" lvl="3" marL="1828800" marR="0" rtl="0" algn="l">
              <a:lnSpc>
                <a:spcPct val="115000"/>
              </a:lnSpc>
              <a:spcBef>
                <a:spcPts val="80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4pPr>
            <a:lvl5pPr indent="-304800" lvl="4" marL="2286000" marR="0" rtl="0" algn="l">
              <a:lnSpc>
                <a:spcPct val="115000"/>
              </a:lnSpc>
              <a:spcBef>
                <a:spcPts val="80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5pPr>
            <a:lvl6pPr indent="-304800" lvl="5" marL="2743200" marR="0" rtl="0" algn="l">
              <a:lnSpc>
                <a:spcPct val="115000"/>
              </a:lnSpc>
              <a:spcBef>
                <a:spcPts val="80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6pPr>
            <a:lvl7pPr indent="-304800" lvl="6" marL="3200400" marR="0" rtl="0" algn="l">
              <a:lnSpc>
                <a:spcPct val="115000"/>
              </a:lnSpc>
              <a:spcBef>
                <a:spcPts val="80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7pPr>
            <a:lvl8pPr indent="-304800" lvl="7" marL="3657600" marR="0" rtl="0" algn="l">
              <a:lnSpc>
                <a:spcPct val="115000"/>
              </a:lnSpc>
              <a:spcBef>
                <a:spcPts val="80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8pPr>
            <a:lvl9pPr indent="-304800" lvl="8" marL="4114800" marR="0" rtl="0" algn="l">
              <a:lnSpc>
                <a:spcPct val="115000"/>
              </a:lnSpc>
              <a:spcBef>
                <a:spcPts val="800"/>
              </a:spcBef>
              <a:spcAft>
                <a:spcPts val="800"/>
              </a:spcAft>
              <a:buClr>
                <a:schemeClr val="lt1"/>
              </a:buClr>
              <a:buSzPts val="1200"/>
              <a:buFont typeface="Sora"/>
              <a:buChar char="■"/>
              <a:defRPr b="0" i="0" sz="1200" u="none" cap="none" strike="noStrike">
                <a:solidFill>
                  <a:schemeClr val="lt1"/>
                </a:solidFill>
                <a:latin typeface="Sora"/>
                <a:ea typeface="Sora"/>
                <a:cs typeface="Sora"/>
                <a:sym typeface="Sora"/>
              </a:defRPr>
            </a:lvl9pPr>
          </a:lstStyle>
          <a:p/>
        </p:txBody>
      </p:sp>
      <p:sp>
        <p:nvSpPr>
          <p:cNvPr id="7" name="Google Shape;7;p7"/>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000"/>
              <a:buFont typeface="IBM Plex Sans"/>
              <a:buNone/>
              <a:defRPr b="0" i="0" sz="3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3000"/>
              <a:buFont typeface="IBM Plex Sans"/>
              <a:buNone/>
              <a:defRPr b="0" i="0" sz="3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3000"/>
              <a:buFont typeface="IBM Plex Sans"/>
              <a:buNone/>
              <a:defRPr b="0" i="0" sz="3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3000"/>
              <a:buFont typeface="IBM Plex Sans"/>
              <a:buNone/>
              <a:defRPr b="0" i="0" sz="3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3000"/>
              <a:buFont typeface="IBM Plex Sans"/>
              <a:buNone/>
              <a:defRPr b="0" i="0" sz="3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3000"/>
              <a:buFont typeface="IBM Plex Sans"/>
              <a:buNone/>
              <a:defRPr b="0" i="0" sz="3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3000"/>
              <a:buFont typeface="IBM Plex Sans"/>
              <a:buNone/>
              <a:defRPr b="0" i="0" sz="3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3000"/>
              <a:buFont typeface="IBM Plex Sans"/>
              <a:buNone/>
              <a:defRPr b="0" i="0" sz="3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3000"/>
              <a:buFont typeface="IBM Plex Sans"/>
              <a:buNone/>
              <a:defRPr b="0" i="0" sz="3000" u="none" cap="none" strike="noStrike">
                <a:solidFill>
                  <a:srgbClr val="000000"/>
                </a:solidFill>
                <a:latin typeface="IBM Plex Sans"/>
                <a:ea typeface="IBM Plex Sans"/>
                <a:cs typeface="IBM Plex Sans"/>
                <a:sym typeface="IBM Plex Sans"/>
              </a:defRPr>
            </a:lvl9pPr>
          </a:lstStyle>
          <a:p/>
        </p:txBody>
      </p:sp>
      <p:sp>
        <p:nvSpPr>
          <p:cNvPr id="8" name="Google Shape;8;p7"/>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1pPr>
            <a:lvl2pPr indent="-304800" lvl="1" marL="914400" marR="0" rtl="0" algn="l">
              <a:lnSpc>
                <a:spcPct val="100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2pPr>
            <a:lvl3pPr indent="-304800" lvl="2" marL="1371600" marR="0" rtl="0" algn="l">
              <a:lnSpc>
                <a:spcPct val="100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3pPr>
            <a:lvl4pPr indent="-304800" lvl="3" marL="1828800" marR="0" rtl="0" algn="l">
              <a:lnSpc>
                <a:spcPct val="100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4pPr>
            <a:lvl5pPr indent="-304800" lvl="4" marL="2286000" marR="0" rtl="0" algn="l">
              <a:lnSpc>
                <a:spcPct val="100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5pPr>
            <a:lvl6pPr indent="-304800" lvl="5" marL="2743200" marR="0" rtl="0" algn="l">
              <a:lnSpc>
                <a:spcPct val="100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6pPr>
            <a:lvl7pPr indent="-304800" lvl="6" marL="3200400" marR="0" rtl="0" algn="l">
              <a:lnSpc>
                <a:spcPct val="100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7pPr>
            <a:lvl8pPr indent="-304800" lvl="7" marL="3657600" marR="0" rtl="0" algn="l">
              <a:lnSpc>
                <a:spcPct val="100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8pPr>
            <a:lvl9pPr indent="-304800" lvl="8" marL="4114800" marR="0" rtl="0" algn="l">
              <a:lnSpc>
                <a:spcPct val="100000"/>
              </a:lnSpc>
              <a:spcBef>
                <a:spcPts val="0"/>
              </a:spcBef>
              <a:spcAft>
                <a:spcPts val="0"/>
              </a:spcAft>
              <a:buClr>
                <a:schemeClr val="lt1"/>
              </a:buClr>
              <a:buSzPts val="1200"/>
              <a:buFont typeface="Sora"/>
              <a:buChar char="■"/>
              <a:defRPr b="0" i="0" sz="1200" u="none" cap="none" strike="noStrike">
                <a:solidFill>
                  <a:schemeClr val="lt1"/>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4" name="Shape 884"/>
        <p:cNvGrpSpPr/>
        <p:nvPr/>
      </p:nvGrpSpPr>
      <p:grpSpPr>
        <a:xfrm>
          <a:off x="0" y="0"/>
          <a:ext cx="0" cy="0"/>
          <a:chOff x="0" y="0"/>
          <a:chExt cx="0" cy="0"/>
        </a:xfrm>
      </p:grpSpPr>
      <p:pic>
        <p:nvPicPr>
          <p:cNvPr id="885" name="Google Shape;885;p9"/>
          <p:cNvPicPr preferRelativeResize="0"/>
          <p:nvPr/>
        </p:nvPicPr>
        <p:blipFill rotWithShape="1">
          <a:blip r:embed="rId1">
            <a:alphaModFix/>
          </a:blip>
          <a:srcRect b="25195" l="0" r="0" t="65082"/>
          <a:stretch/>
        </p:blipFill>
        <p:spPr>
          <a:xfrm>
            <a:off x="0" y="4662488"/>
            <a:ext cx="9144000" cy="500063"/>
          </a:xfrm>
          <a:prstGeom prst="rect">
            <a:avLst/>
          </a:prstGeom>
          <a:noFill/>
          <a:ln>
            <a:noFill/>
          </a:ln>
        </p:spPr>
      </p:pic>
      <p:pic>
        <p:nvPicPr>
          <p:cNvPr id="886" name="Google Shape;886;p9"/>
          <p:cNvPicPr preferRelativeResize="0"/>
          <p:nvPr/>
        </p:nvPicPr>
        <p:blipFill rotWithShape="1">
          <a:blip r:embed="rId2">
            <a:alphaModFix/>
          </a:blip>
          <a:srcRect b="0" l="0" r="0" t="0"/>
          <a:stretch/>
        </p:blipFill>
        <p:spPr>
          <a:xfrm>
            <a:off x="8016251" y="189074"/>
            <a:ext cx="888749" cy="399329"/>
          </a:xfrm>
          <a:prstGeom prst="rect">
            <a:avLst/>
          </a:prstGeom>
          <a:noFill/>
          <a:ln>
            <a:noFill/>
          </a:ln>
        </p:spPr>
      </p:pic>
      <p:sp>
        <p:nvSpPr>
          <p:cNvPr id="887" name="Google Shape;887;p9"/>
          <p:cNvSpPr txBox="1"/>
          <p:nvPr>
            <p:ph type="title"/>
          </p:nvPr>
        </p:nvSpPr>
        <p:spPr>
          <a:xfrm>
            <a:off x="144464" y="113110"/>
            <a:ext cx="7227887" cy="551259"/>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2100" u="none" cap="none" strike="noStrike">
                <a:solidFill>
                  <a:srgbClr val="15506C"/>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2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2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2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2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2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2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2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2700" u="none" cap="none" strike="noStrike">
                <a:solidFill>
                  <a:schemeClr val="dk1"/>
                </a:solidFill>
                <a:latin typeface="Arial"/>
                <a:ea typeface="Arial"/>
                <a:cs typeface="Arial"/>
                <a:sym typeface="Arial"/>
              </a:defRPr>
            </a:lvl9pPr>
          </a:lstStyle>
          <a:p/>
        </p:txBody>
      </p:sp>
      <p:sp>
        <p:nvSpPr>
          <p:cNvPr id="888" name="Google Shape;888;p9"/>
          <p:cNvSpPr txBox="1"/>
          <p:nvPr>
            <p:ph idx="1" type="body"/>
          </p:nvPr>
        </p:nvSpPr>
        <p:spPr>
          <a:xfrm>
            <a:off x="215900" y="1100822"/>
            <a:ext cx="8650288" cy="3493799"/>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cxnSp>
        <p:nvCxnSpPr>
          <p:cNvPr id="889" name="Google Shape;889;p9"/>
          <p:cNvCxnSpPr/>
          <p:nvPr/>
        </p:nvCxnSpPr>
        <p:spPr>
          <a:xfrm>
            <a:off x="-2634" y="710839"/>
            <a:ext cx="9144687" cy="0"/>
          </a:xfrm>
          <a:prstGeom prst="straightConnector1">
            <a:avLst/>
          </a:prstGeom>
          <a:noFill/>
          <a:ln cap="flat" cmpd="sng" w="25400">
            <a:solidFill>
              <a:srgbClr val="9FB73B"/>
            </a:solidFill>
            <a:prstDash val="solid"/>
            <a:round/>
            <a:headEnd len="sm" w="sm" type="none"/>
            <a:tailEnd len="sm" w="sm" type="none"/>
          </a:ln>
        </p:spPr>
      </p:cxnSp>
      <p:pic>
        <p:nvPicPr>
          <p:cNvPr id="890" name="Google Shape;890;p9"/>
          <p:cNvPicPr preferRelativeResize="0"/>
          <p:nvPr/>
        </p:nvPicPr>
        <p:blipFill rotWithShape="1">
          <a:blip r:embed="rId3">
            <a:alphaModFix/>
          </a:blip>
          <a:srcRect b="0" l="0" r="57886" t="0"/>
          <a:stretch/>
        </p:blipFill>
        <p:spPr>
          <a:xfrm>
            <a:off x="1809752" y="4831979"/>
            <a:ext cx="845357" cy="223080"/>
          </a:xfrm>
          <a:prstGeom prst="rect">
            <a:avLst/>
          </a:prstGeom>
          <a:noFill/>
          <a:ln>
            <a:noFill/>
          </a:ln>
        </p:spPr>
      </p:pic>
      <p:sp>
        <p:nvSpPr>
          <p:cNvPr id="891" name="Google Shape;891;p9"/>
          <p:cNvSpPr txBox="1"/>
          <p:nvPr>
            <p:ph idx="12" type="sldNum"/>
          </p:nvPr>
        </p:nvSpPr>
        <p:spPr>
          <a:xfrm>
            <a:off x="8395137" y="4849559"/>
            <a:ext cx="47105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92" name="Google Shape;892;p9"/>
          <p:cNvPicPr preferRelativeResize="0"/>
          <p:nvPr/>
        </p:nvPicPr>
        <p:blipFill rotWithShape="1">
          <a:blip r:embed="rId4">
            <a:alphaModFix/>
          </a:blip>
          <a:srcRect b="0" l="0" r="0" t="0"/>
          <a:stretch/>
        </p:blipFill>
        <p:spPr>
          <a:xfrm>
            <a:off x="144463" y="4713475"/>
            <a:ext cx="1506536" cy="409928"/>
          </a:xfrm>
          <a:prstGeom prst="rect">
            <a:avLst/>
          </a:prstGeom>
          <a:noFill/>
          <a:ln>
            <a:noFill/>
          </a:ln>
        </p:spPr>
      </p:pic>
      <p:sp>
        <p:nvSpPr>
          <p:cNvPr id="893" name="Google Shape;893;p9"/>
          <p:cNvSpPr/>
          <p:nvPr/>
        </p:nvSpPr>
        <p:spPr>
          <a:xfrm>
            <a:off x="0" y="768581"/>
            <a:ext cx="9143999" cy="274500"/>
          </a:xfrm>
          <a:prstGeom prst="rect">
            <a:avLst/>
          </a:prstGeom>
          <a:solidFill>
            <a:srgbClr val="1550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9" r:id="rId5"/>
    <p:sldLayoutId id="2147483700" r:id="rId6"/>
    <p:sldLayoutId id="2147483701" r:id="rId7"/>
    <p:sldLayoutId id="2147483702" r:id="rId8"/>
    <p:sldLayoutId id="2147483703" r:id="rId9"/>
    <p:sldLayoutId id="2147483704" r:id="rId10"/>
    <p:sldLayoutId id="21474837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xml"/><Relationship Id="rId3" Type="http://schemas.openxmlformats.org/officeDocument/2006/relationships/hyperlink" Target="https://www.orientjchem.org/vol41no1/application-of-zagreb-index-models-in-predicting-the-physicochemical-properties-of-unsaturated-fatty-acid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xml"/><Relationship Id="rId3" Type="http://schemas.openxmlformats.org/officeDocument/2006/relationships/hyperlink" Target="https://www.nature.com/articles/s41524-024-01326-2#citea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
          <p:cNvSpPr txBox="1"/>
          <p:nvPr>
            <p:ph idx="2" type="subTitle"/>
          </p:nvPr>
        </p:nvSpPr>
        <p:spPr>
          <a:xfrm>
            <a:off x="138475" y="228600"/>
            <a:ext cx="2164500" cy="3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latin typeface="Sora"/>
                <a:ea typeface="Sora"/>
                <a:cs typeface="Sora"/>
                <a:sym typeface="Sora"/>
              </a:rPr>
              <a:t>JBEI-LBNL-SNL</a:t>
            </a:r>
            <a:endParaRPr>
              <a:latin typeface="Sora"/>
              <a:ea typeface="Sora"/>
              <a:cs typeface="Sora"/>
              <a:sym typeface="Sora"/>
            </a:endParaRPr>
          </a:p>
          <a:p>
            <a:pPr indent="0" lvl="0" marL="0" rtl="0" algn="l">
              <a:lnSpc>
                <a:spcPct val="115000"/>
              </a:lnSpc>
              <a:spcBef>
                <a:spcPts val="0"/>
              </a:spcBef>
              <a:spcAft>
                <a:spcPts val="0"/>
              </a:spcAft>
              <a:buSzPts val="1200"/>
              <a:buNone/>
            </a:pPr>
            <a:r>
              <a:t/>
            </a:r>
            <a:endParaRPr>
              <a:latin typeface="Sora"/>
              <a:ea typeface="Sora"/>
              <a:cs typeface="Sora"/>
              <a:sym typeface="Sora"/>
            </a:endParaRPr>
          </a:p>
        </p:txBody>
      </p:sp>
      <p:sp>
        <p:nvSpPr>
          <p:cNvPr id="946" name="Google Shape;946;p1"/>
          <p:cNvSpPr txBox="1"/>
          <p:nvPr>
            <p:ph type="title"/>
          </p:nvPr>
        </p:nvSpPr>
        <p:spPr>
          <a:xfrm>
            <a:off x="74600" y="2891050"/>
            <a:ext cx="5876700" cy="14400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3000"/>
              <a:buNone/>
            </a:pPr>
            <a:r>
              <a:rPr lang="en">
                <a:solidFill>
                  <a:schemeClr val="dk2"/>
                </a:solidFill>
              </a:rPr>
              <a:t>Chemi AI/ML project kickoff</a:t>
            </a:r>
            <a:endParaRPr>
              <a:solidFill>
                <a:schemeClr val="dk2"/>
              </a:solidFill>
            </a:endParaRPr>
          </a:p>
        </p:txBody>
      </p:sp>
      <p:sp>
        <p:nvSpPr>
          <p:cNvPr id="947" name="Google Shape;947;p1"/>
          <p:cNvSpPr txBox="1"/>
          <p:nvPr>
            <p:ph idx="1" type="subTitle"/>
          </p:nvPr>
        </p:nvSpPr>
        <p:spPr>
          <a:xfrm>
            <a:off x="130200" y="4291350"/>
            <a:ext cx="4922100" cy="739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000"/>
              <a:buNone/>
            </a:pPr>
            <a:r>
              <a:rPr lang="en">
                <a:latin typeface="Sora"/>
                <a:ea typeface="Sora"/>
                <a:cs typeface="Sora"/>
                <a:sym typeface="Sora"/>
              </a:rPr>
              <a:t>Nikhil, Soumya</a:t>
            </a:r>
            <a:endParaRPr>
              <a:latin typeface="Sora"/>
              <a:ea typeface="Sora"/>
              <a:cs typeface="Sora"/>
              <a:sym typeface="S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38a412dcdef_0_26"/>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Results (GP</a:t>
            </a:r>
            <a:r>
              <a:rPr lang="en" sz="1400">
                <a:latin typeface="Merriweather SemiBold"/>
                <a:ea typeface="Merriweather SemiBold"/>
                <a:cs typeface="Merriweather SemiBold"/>
                <a:sym typeface="Merriweather SemiBold"/>
              </a:rPr>
              <a:t>-with outliers</a:t>
            </a:r>
            <a:r>
              <a:rPr lang="en" sz="1400">
                <a:latin typeface="Merriweather SemiBold"/>
                <a:ea typeface="Merriweather SemiBold"/>
                <a:cs typeface="Merriweather SemiBold"/>
                <a:sym typeface="Merriweather SemiBold"/>
              </a:rPr>
              <a:t>)</a:t>
            </a:r>
            <a:endParaRPr sz="1400">
              <a:latin typeface="Merriweather SemiBold"/>
              <a:ea typeface="Merriweather SemiBold"/>
              <a:cs typeface="Merriweather SemiBold"/>
              <a:sym typeface="Merriweather SemiBold"/>
            </a:endParaRPr>
          </a:p>
        </p:txBody>
      </p:sp>
      <p:sp>
        <p:nvSpPr>
          <p:cNvPr id="1024" name="Google Shape;1024;g38a412dcdef_0_26"/>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1025" name="Google Shape;1025;g38a412dcdef_0_26"/>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1026" name="Google Shape;1026;g38a412dcdef_0_26"/>
          <p:cNvSpPr txBox="1"/>
          <p:nvPr/>
        </p:nvSpPr>
        <p:spPr>
          <a:xfrm>
            <a:off x="144475" y="2861900"/>
            <a:ext cx="8672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GP-Model = 2, for Tb GP optimizer does not converge</a:t>
            </a:r>
            <a:endParaRPr/>
          </a:p>
        </p:txBody>
      </p:sp>
      <p:sp>
        <p:nvSpPr>
          <p:cNvPr id="1027" name="Google Shape;1027;g38a412dcdef_0_26"/>
          <p:cNvSpPr txBox="1"/>
          <p:nvPr/>
        </p:nvSpPr>
        <p:spPr>
          <a:xfrm>
            <a:off x="148438" y="1055356"/>
            <a:ext cx="141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GP-Model = 1</a:t>
            </a:r>
            <a:endParaRPr/>
          </a:p>
        </p:txBody>
      </p:sp>
      <p:pic>
        <p:nvPicPr>
          <p:cNvPr id="1028" name="Google Shape;1028;g38a412dcdef_0_26" title="Screenshot 2025-09-10 at 4.56.24 PM.png"/>
          <p:cNvPicPr preferRelativeResize="0"/>
          <p:nvPr/>
        </p:nvPicPr>
        <p:blipFill>
          <a:blip r:embed="rId3">
            <a:alphaModFix/>
          </a:blip>
          <a:stretch>
            <a:fillRect/>
          </a:stretch>
        </p:blipFill>
        <p:spPr>
          <a:xfrm>
            <a:off x="107700" y="1370425"/>
            <a:ext cx="8758723" cy="1342898"/>
          </a:xfrm>
          <a:prstGeom prst="rect">
            <a:avLst/>
          </a:prstGeom>
          <a:noFill/>
          <a:ln>
            <a:noFill/>
          </a:ln>
        </p:spPr>
      </p:pic>
      <p:pic>
        <p:nvPicPr>
          <p:cNvPr id="1029" name="Google Shape;1029;g38a412dcdef_0_26" title="Screenshot 2025-09-11 at 10.38.20 AM.png"/>
          <p:cNvPicPr preferRelativeResize="0"/>
          <p:nvPr/>
        </p:nvPicPr>
        <p:blipFill>
          <a:blip r:embed="rId4">
            <a:alphaModFix/>
          </a:blip>
          <a:stretch>
            <a:fillRect/>
          </a:stretch>
        </p:blipFill>
        <p:spPr>
          <a:xfrm>
            <a:off x="107161" y="3368300"/>
            <a:ext cx="8839201" cy="12003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g38a412dcdef_0_13"/>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Results (GP</a:t>
            </a:r>
            <a:r>
              <a:rPr lang="en" sz="1400">
                <a:latin typeface="Merriweather SemiBold"/>
                <a:ea typeface="Merriweather SemiBold"/>
                <a:cs typeface="Merriweather SemiBold"/>
                <a:sym typeface="Merriweather SemiBold"/>
              </a:rPr>
              <a:t>-with outliers</a:t>
            </a:r>
            <a:r>
              <a:rPr lang="en" sz="1400">
                <a:latin typeface="Merriweather SemiBold"/>
                <a:ea typeface="Merriweather SemiBold"/>
                <a:cs typeface="Merriweather SemiBold"/>
                <a:sym typeface="Merriweather SemiBold"/>
              </a:rPr>
              <a:t>)</a:t>
            </a:r>
            <a:endParaRPr sz="1400">
              <a:latin typeface="Merriweather SemiBold"/>
              <a:ea typeface="Merriweather SemiBold"/>
              <a:cs typeface="Merriweather SemiBold"/>
              <a:sym typeface="Merriweather SemiBold"/>
            </a:endParaRPr>
          </a:p>
        </p:txBody>
      </p:sp>
      <p:sp>
        <p:nvSpPr>
          <p:cNvPr id="1035" name="Google Shape;1035;g38a412dcdef_0_13"/>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1036" name="Google Shape;1036;g38a412dcdef_0_13"/>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pic>
        <p:nvPicPr>
          <p:cNvPr id="1037" name="Google Shape;1037;g38a412dcdef_0_13" title="Screenshot 2025-09-10 at 4.52.37 PM.png"/>
          <p:cNvPicPr preferRelativeResize="0"/>
          <p:nvPr/>
        </p:nvPicPr>
        <p:blipFill>
          <a:blip r:embed="rId3">
            <a:alphaModFix/>
          </a:blip>
          <a:stretch>
            <a:fillRect/>
          </a:stretch>
        </p:blipFill>
        <p:spPr>
          <a:xfrm>
            <a:off x="152400" y="3243587"/>
            <a:ext cx="8839204" cy="1316385"/>
          </a:xfrm>
          <a:prstGeom prst="rect">
            <a:avLst/>
          </a:prstGeom>
          <a:noFill/>
          <a:ln>
            <a:noFill/>
          </a:ln>
        </p:spPr>
      </p:pic>
      <p:sp>
        <p:nvSpPr>
          <p:cNvPr id="1038" name="Google Shape;1038;g38a412dcdef_0_13"/>
          <p:cNvSpPr txBox="1"/>
          <p:nvPr/>
        </p:nvSpPr>
        <p:spPr>
          <a:xfrm>
            <a:off x="144475" y="2861900"/>
            <a:ext cx="141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GP-Model = 4</a:t>
            </a:r>
            <a:endParaRPr/>
          </a:p>
        </p:txBody>
      </p:sp>
      <p:sp>
        <p:nvSpPr>
          <p:cNvPr id="1039" name="Google Shape;1039;g38a412dcdef_0_13"/>
          <p:cNvSpPr txBox="1"/>
          <p:nvPr/>
        </p:nvSpPr>
        <p:spPr>
          <a:xfrm>
            <a:off x="148438" y="1055356"/>
            <a:ext cx="1412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GP-Model = 3</a:t>
            </a:r>
            <a:endParaRPr/>
          </a:p>
        </p:txBody>
      </p:sp>
      <p:pic>
        <p:nvPicPr>
          <p:cNvPr id="1040" name="Google Shape;1040;g38a412dcdef_0_13" title="Screenshot 2025-09-10 at 5.05.53 PM.png"/>
          <p:cNvPicPr preferRelativeResize="0"/>
          <p:nvPr/>
        </p:nvPicPr>
        <p:blipFill>
          <a:blip r:embed="rId4">
            <a:alphaModFix/>
          </a:blip>
          <a:stretch>
            <a:fillRect/>
          </a:stretch>
        </p:blipFill>
        <p:spPr>
          <a:xfrm>
            <a:off x="18825" y="1363625"/>
            <a:ext cx="9144003" cy="1366225"/>
          </a:xfrm>
          <a:prstGeom prst="rect">
            <a:avLst/>
          </a:prstGeom>
          <a:noFill/>
          <a:ln>
            <a:noFill/>
          </a:ln>
        </p:spPr>
      </p:pic>
      <p:sp>
        <p:nvSpPr>
          <p:cNvPr id="1041" name="Google Shape;1041;g38a412dcdef_0_13"/>
          <p:cNvSpPr txBox="1"/>
          <p:nvPr/>
        </p:nvSpPr>
        <p:spPr>
          <a:xfrm>
            <a:off x="144475" y="741026"/>
            <a:ext cx="8966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000">
                <a:solidFill>
                  <a:schemeClr val="lt1"/>
                </a:solidFill>
                <a:latin typeface="Times New Roman"/>
                <a:ea typeface="Times New Roman"/>
                <a:cs typeface="Times New Roman"/>
                <a:sym typeface="Times New Roman"/>
              </a:rPr>
              <a:t>Model 4 is the best-performing algo for this specific problem</a:t>
            </a:r>
            <a:endParaRPr b="1" i="1" sz="13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g38a412dcdef_0_56"/>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GP Results (Kernel optimization)</a:t>
            </a:r>
            <a:endParaRPr sz="1400">
              <a:latin typeface="Merriweather SemiBold"/>
              <a:ea typeface="Merriweather SemiBold"/>
              <a:cs typeface="Merriweather SemiBold"/>
              <a:sym typeface="Merriweather SemiBold"/>
            </a:endParaRPr>
          </a:p>
        </p:txBody>
      </p:sp>
      <p:sp>
        <p:nvSpPr>
          <p:cNvPr id="1047" name="Google Shape;1047;g38a412dcdef_0_56"/>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1048" name="Google Shape;1048;g38a412dcdef_0_56"/>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1049" name="Google Shape;1049;g38a412dcdef_0_56"/>
          <p:cNvSpPr txBox="1"/>
          <p:nvPr/>
        </p:nvSpPr>
        <p:spPr>
          <a:xfrm>
            <a:off x="148516" y="1055350"/>
            <a:ext cx="8860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graphicFrame>
        <p:nvGraphicFramePr>
          <p:cNvPr id="1050" name="Google Shape;1050;g38a412dcdef_0_56"/>
          <p:cNvGraphicFramePr/>
          <p:nvPr/>
        </p:nvGraphicFramePr>
        <p:xfrm>
          <a:off x="138925" y="1114325"/>
          <a:ext cx="3000000" cy="3000000"/>
        </p:xfrm>
        <a:graphic>
          <a:graphicData uri="http://schemas.openxmlformats.org/drawingml/2006/table">
            <a:tbl>
              <a:tblPr>
                <a:noFill/>
                <a:tableStyleId>{8B347A36-6CF4-4D3D-859B-60C4012DD359}</a:tableStyleId>
              </a:tblPr>
              <a:tblGrid>
                <a:gridCol w="887900"/>
                <a:gridCol w="2303000"/>
                <a:gridCol w="2801750"/>
                <a:gridCol w="2801750"/>
              </a:tblGrid>
              <a:tr h="3810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Top </a:t>
                      </a:r>
                      <a:r>
                        <a:rPr lang="en" sz="1200"/>
                        <a:t>performing kernel</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Top performing Geo. Opt.</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Alpha</a:t>
                      </a:r>
                      <a:endParaRPr sz="12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sz="1200"/>
                        <a:t>Tb</a:t>
                      </a:r>
                      <a:endParaRPr sz="1200"/>
                    </a:p>
                  </a:txBody>
                  <a:tcPr marT="91425" marB="91425" marR="91425" marL="91425"/>
                </a:tc>
                <a:tc>
                  <a:txBody>
                    <a:bodyPr/>
                    <a:lstStyle/>
                    <a:p>
                      <a:pPr indent="0" lvl="0" marL="0" rtl="0" algn="l">
                        <a:spcBef>
                          <a:spcPts val="0"/>
                        </a:spcBef>
                        <a:spcAft>
                          <a:spcPts val="0"/>
                        </a:spcAft>
                        <a:buNone/>
                      </a:pPr>
                      <a:r>
                        <a:rPr lang="en" sz="1200"/>
                        <a:t>Matern32</a:t>
                      </a:r>
                      <a:endParaRPr sz="1200"/>
                    </a:p>
                  </a:txBody>
                  <a:tcPr marT="91425" marB="91425" marR="91425" marL="91425"/>
                </a:tc>
                <a:tc>
                  <a:txBody>
                    <a:bodyPr/>
                    <a:lstStyle/>
                    <a:p>
                      <a:pPr indent="0" lvl="0" marL="0" rtl="0" algn="l">
                        <a:spcBef>
                          <a:spcPts val="0"/>
                        </a:spcBef>
                        <a:spcAft>
                          <a:spcPts val="0"/>
                        </a:spcAft>
                        <a:buNone/>
                      </a:pPr>
                      <a:r>
                        <a:rPr lang="en" sz="1200"/>
                        <a:t>L-BFGS-B</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Tm</a:t>
                      </a:r>
                      <a:endParaRPr sz="1200"/>
                    </a:p>
                  </a:txBody>
                  <a:tcPr marT="91425" marB="91425" marR="91425" marL="91425"/>
                </a:tc>
                <a:tc>
                  <a:txBody>
                    <a:bodyPr/>
                    <a:lstStyle/>
                    <a:p>
                      <a:pPr indent="0" lvl="0" marL="0" rtl="0" algn="l">
                        <a:spcBef>
                          <a:spcPts val="0"/>
                        </a:spcBef>
                        <a:spcAft>
                          <a:spcPts val="0"/>
                        </a:spcAft>
                        <a:buNone/>
                      </a:pPr>
                      <a:r>
                        <a:rPr lang="en" sz="1200"/>
                        <a:t>Matern12</a:t>
                      </a:r>
                      <a:endParaRPr sz="1200"/>
                    </a:p>
                  </a:txBody>
                  <a:tcPr marT="91425" marB="91425" marR="91425" marL="91425"/>
                </a:tc>
                <a:tc>
                  <a:txBody>
                    <a:bodyPr/>
                    <a:lstStyle/>
                    <a:p>
                      <a:pPr indent="0" lvl="0" marL="0" rtl="0" algn="l">
                        <a:spcBef>
                          <a:spcPts val="0"/>
                        </a:spcBef>
                        <a:spcAft>
                          <a:spcPts val="0"/>
                        </a:spcAft>
                        <a:buNone/>
                      </a:pPr>
                      <a:r>
                        <a:rPr lang="en" sz="1200"/>
                        <a:t>BFGS</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Hvap</a:t>
                      </a:r>
                      <a:endParaRPr sz="1200"/>
                    </a:p>
                  </a:txBody>
                  <a:tcPr marT="91425" marB="91425" marR="91425" marL="91425"/>
                </a:tc>
                <a:tc>
                  <a:txBody>
                    <a:bodyPr/>
                    <a:lstStyle/>
                    <a:p>
                      <a:pPr indent="0" lvl="0" marL="0" rtl="0" algn="l">
                        <a:spcBef>
                          <a:spcPts val="0"/>
                        </a:spcBef>
                        <a:spcAft>
                          <a:spcPts val="0"/>
                        </a:spcAft>
                        <a:buNone/>
                      </a:pPr>
                      <a:r>
                        <a:rPr lang="en" sz="1200"/>
                        <a:t>Matern32</a:t>
                      </a:r>
                      <a:endParaRPr sz="1200"/>
                    </a:p>
                  </a:txBody>
                  <a:tcPr marT="91425" marB="91425" marR="91425" marL="91425"/>
                </a:tc>
                <a:tc>
                  <a:txBody>
                    <a:bodyPr/>
                    <a:lstStyle/>
                    <a:p>
                      <a:pPr indent="0" lvl="0" marL="0" rtl="0" algn="l">
                        <a:spcBef>
                          <a:spcPts val="0"/>
                        </a:spcBef>
                        <a:spcAft>
                          <a:spcPts val="0"/>
                        </a:spcAft>
                        <a:buNone/>
                      </a:pPr>
                      <a:r>
                        <a:rPr lang="en" sz="1200"/>
                        <a:t>BFGS</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Pc</a:t>
                      </a:r>
                      <a:endParaRPr sz="1200"/>
                    </a:p>
                  </a:txBody>
                  <a:tcPr marT="91425" marB="91425" marR="91425" marL="91425"/>
                </a:tc>
                <a:tc>
                  <a:txBody>
                    <a:bodyPr/>
                    <a:lstStyle/>
                    <a:p>
                      <a:pPr indent="0" lvl="0" marL="0" rtl="0" algn="l">
                        <a:spcBef>
                          <a:spcPts val="0"/>
                        </a:spcBef>
                        <a:spcAft>
                          <a:spcPts val="0"/>
                        </a:spcAft>
                        <a:buNone/>
                      </a:pPr>
                      <a:r>
                        <a:rPr lang="en" sz="1200"/>
                        <a:t>Matern32</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L-BFGS-B</a:t>
                      </a:r>
                      <a:endParaRPr sz="1200"/>
                    </a:p>
                  </a:txBody>
                  <a:tcPr marT="91425" marB="91425" marR="91425" marL="91425"/>
                </a:tc>
                <a:tc>
                  <a:txBody>
                    <a:bodyPr/>
                    <a:lstStyle/>
                    <a:p>
                      <a:pPr indent="0" lvl="0" marL="0" rtl="0" algn="l">
                        <a:spcBef>
                          <a:spcPts val="0"/>
                        </a:spcBef>
                        <a:spcAft>
                          <a:spcPts val="0"/>
                        </a:spcAft>
                        <a:buNone/>
                      </a:pPr>
                      <a:r>
                        <a:t/>
                      </a:r>
                      <a:endParaRPr sz="12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sz="1200"/>
                        <a:t>Vc</a:t>
                      </a:r>
                      <a:endParaRPr sz="1200"/>
                    </a:p>
                  </a:txBody>
                  <a:tcPr marT="91425" marB="91425" marR="91425" marL="91425"/>
                </a:tc>
                <a:tc>
                  <a:txBody>
                    <a:bodyPr/>
                    <a:lstStyle/>
                    <a:p>
                      <a:pPr indent="0" lvl="0" marL="0" rtl="0" algn="l">
                        <a:spcBef>
                          <a:spcPts val="0"/>
                        </a:spcBef>
                        <a:spcAft>
                          <a:spcPts val="0"/>
                        </a:spcAft>
                        <a:buNone/>
                      </a:pPr>
                      <a:r>
                        <a:rPr lang="en" sz="1200"/>
                        <a:t>Matern32</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L-BFGS-B</a:t>
                      </a:r>
                      <a:endParaRPr sz="1200"/>
                    </a:p>
                  </a:txBody>
                  <a:tcPr marT="91425" marB="91425" marR="91425" marL="91425"/>
                </a:tc>
                <a:tc>
                  <a:txBody>
                    <a:bodyPr/>
                    <a:lstStyle/>
                    <a:p>
                      <a:pPr indent="0" lvl="0" marL="0" rtl="0" algn="l">
                        <a:spcBef>
                          <a:spcPts val="0"/>
                        </a:spcBef>
                        <a:spcAft>
                          <a:spcPts val="0"/>
                        </a:spcAft>
                        <a:buNone/>
                      </a:pPr>
                      <a:r>
                        <a:t/>
                      </a:r>
                      <a:endParaRPr sz="12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sz="1200"/>
                        <a:t>Tc</a:t>
                      </a:r>
                      <a:endParaRPr sz="1200"/>
                    </a:p>
                  </a:txBody>
                  <a:tcPr marT="91425" marB="91425" marR="91425" marL="91425"/>
                </a:tc>
                <a:tc>
                  <a:txBody>
                    <a:bodyPr/>
                    <a:lstStyle/>
                    <a:p>
                      <a:pPr indent="0" lvl="0" marL="0" rtl="0" algn="l">
                        <a:spcBef>
                          <a:spcPts val="0"/>
                        </a:spcBef>
                        <a:spcAft>
                          <a:spcPts val="0"/>
                        </a:spcAft>
                        <a:buNone/>
                      </a:pPr>
                      <a:r>
                        <a:rPr lang="en" sz="1200"/>
                        <a:t>Matern32</a:t>
                      </a:r>
                      <a:endParaRPr sz="1200"/>
                    </a:p>
                  </a:txBody>
                  <a:tcPr marT="91425" marB="91425" marR="91425" marL="91425"/>
                </a:tc>
                <a:tc>
                  <a:txBody>
                    <a:bodyPr/>
                    <a:lstStyle/>
                    <a:p>
                      <a:pPr indent="0" lvl="0" marL="0" rtl="0" algn="l">
                        <a:spcBef>
                          <a:spcPts val="0"/>
                        </a:spcBef>
                        <a:spcAft>
                          <a:spcPts val="0"/>
                        </a:spcAft>
                        <a:buNone/>
                      </a:pPr>
                      <a:r>
                        <a:rPr lang="en" sz="1200"/>
                        <a:t>BFGS</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logP</a:t>
                      </a:r>
                      <a:endParaRPr sz="1200"/>
                    </a:p>
                  </a:txBody>
                  <a:tcPr marT="91425" marB="91425" marR="91425" marL="91425"/>
                </a:tc>
                <a:tc>
                  <a:txBody>
                    <a:bodyPr/>
                    <a:lstStyle/>
                    <a:p>
                      <a:pPr indent="0" lvl="0" marL="0" rtl="0" algn="l">
                        <a:spcBef>
                          <a:spcPts val="0"/>
                        </a:spcBef>
                        <a:spcAft>
                          <a:spcPts val="0"/>
                        </a:spcAft>
                        <a:buNone/>
                      </a:pPr>
                      <a:r>
                        <a:rPr lang="en" sz="1200"/>
                        <a:t>Matern32</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L-BFGS-B</a:t>
                      </a:r>
                      <a:endParaRPr sz="1200"/>
                    </a:p>
                  </a:txBody>
                  <a:tcPr marT="91425" marB="91425" marR="91425" marL="91425"/>
                </a:tc>
                <a:tc>
                  <a:txBody>
                    <a:bodyPr/>
                    <a:lstStyle/>
                    <a:p>
                      <a:pPr indent="0" lvl="0" marL="0" rtl="0" algn="l">
                        <a:spcBef>
                          <a:spcPts val="0"/>
                        </a:spcBef>
                        <a:spcAft>
                          <a:spcPts val="0"/>
                        </a:spcAft>
                        <a:buNone/>
                      </a:pPr>
                      <a:r>
                        <a:t/>
                      </a:r>
                      <a:endParaRPr sz="1200">
                        <a:solidFill>
                          <a:schemeClr val="dk1"/>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g3876983aaeb_0_0"/>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ToDo: Soumya</a:t>
            </a:r>
            <a:endParaRPr sz="1400">
              <a:latin typeface="Merriweather SemiBold"/>
              <a:ea typeface="Merriweather SemiBold"/>
              <a:cs typeface="Merriweather SemiBold"/>
              <a:sym typeface="Merriweather SemiBold"/>
            </a:endParaRPr>
          </a:p>
        </p:txBody>
      </p:sp>
      <p:sp>
        <p:nvSpPr>
          <p:cNvPr id="1056" name="Google Shape;1056;g3876983aaeb_0_0"/>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1057" name="Google Shape;1057;g3876983aaeb_0_0"/>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1058" name="Google Shape;1058;g3876983aaeb_0_0"/>
          <p:cNvSpPr txBox="1"/>
          <p:nvPr/>
        </p:nvSpPr>
        <p:spPr>
          <a:xfrm>
            <a:off x="148516" y="1067744"/>
            <a:ext cx="8860500" cy="1911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Times New Roman"/>
              <a:buAutoNum type="arabicPeriod"/>
            </a:pPr>
            <a:r>
              <a:rPr lang="en" sz="1100" strike="sngStrike">
                <a:solidFill>
                  <a:schemeClr val="dk1"/>
                </a:solidFill>
                <a:latin typeface="Times New Roman"/>
                <a:ea typeface="Times New Roman"/>
                <a:cs typeface="Times New Roman"/>
                <a:sym typeface="Times New Roman"/>
              </a:rPr>
              <a:t>Run Opt1: change GP kernel from ‘RQ’ to ‘RBF’</a:t>
            </a:r>
            <a:endParaRPr sz="1100" strike="sngStrike">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strike="sngStrike">
                <a:solidFill>
                  <a:schemeClr val="dk1"/>
                </a:solidFill>
                <a:latin typeface="Times New Roman"/>
                <a:ea typeface="Times New Roman"/>
                <a:cs typeface="Times New Roman"/>
                <a:sym typeface="Times New Roman"/>
              </a:rPr>
              <a:t>Run Opt2: change GP kernel from ‘RBF’ to ‘Matern12’</a:t>
            </a:r>
            <a:endParaRPr sz="1100" strike="sngStrike">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strike="sngStrike">
                <a:solidFill>
                  <a:schemeClr val="dk1"/>
                </a:solidFill>
                <a:latin typeface="Times New Roman"/>
                <a:ea typeface="Times New Roman"/>
                <a:cs typeface="Times New Roman"/>
                <a:sym typeface="Times New Roman"/>
              </a:rPr>
              <a:t>Run Opt3: change GP kernel from ‘Matern12’ to ‘Matern32’</a:t>
            </a:r>
            <a:endParaRPr sz="1100" strike="sngStrike">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strike="sngStrike">
                <a:solidFill>
                  <a:schemeClr val="dk1"/>
                </a:solidFill>
                <a:latin typeface="Times New Roman"/>
                <a:ea typeface="Times New Roman"/>
                <a:cs typeface="Times New Roman"/>
                <a:sym typeface="Times New Roman"/>
              </a:rPr>
              <a:t>Run Opt4: change GP kernel from ‘Matern32’ to ‘Matern52’</a:t>
            </a:r>
            <a:endParaRPr sz="1100" strike="sngStrike">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strike="sngStrike">
                <a:solidFill>
                  <a:schemeClr val="dk1"/>
                </a:solidFill>
                <a:latin typeface="Times New Roman"/>
                <a:ea typeface="Times New Roman"/>
                <a:cs typeface="Times New Roman"/>
                <a:sym typeface="Times New Roman"/>
              </a:rPr>
              <a:t>Run Opt5: change optimization from ‘L-BFGS-B’ to ‘BFGS’ (for all property)</a:t>
            </a:r>
            <a:endParaRPr sz="1100" strike="sngStrike">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strike="sngStrike">
                <a:solidFill>
                  <a:schemeClr val="dk1"/>
                </a:solidFill>
                <a:latin typeface="Times New Roman"/>
                <a:ea typeface="Times New Roman"/>
                <a:cs typeface="Times New Roman"/>
                <a:sym typeface="Times New Roman"/>
              </a:rPr>
              <a:t>Run Opt6: change optimization from ‘L-BFGS-B’ to ‘BFGS’ (for Tm, Pc)</a:t>
            </a:r>
            <a:endParaRPr sz="1100" strike="sngStrike">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strike="sngStrike">
                <a:solidFill>
                  <a:schemeClr val="dk1"/>
                </a:solidFill>
                <a:latin typeface="Times New Roman"/>
                <a:ea typeface="Times New Roman"/>
                <a:cs typeface="Times New Roman"/>
                <a:sym typeface="Times New Roman"/>
              </a:rPr>
              <a:t>Run Opt7: change </a:t>
            </a:r>
            <a:r>
              <a:rPr lang="en" sz="1050" strike="sngStrike">
                <a:solidFill>
                  <a:srgbClr val="001080"/>
                </a:solidFill>
                <a:highlight>
                  <a:srgbClr val="FFFFFF"/>
                </a:highlight>
                <a:latin typeface="Courier New"/>
                <a:ea typeface="Courier New"/>
                <a:cs typeface="Courier New"/>
                <a:sym typeface="Courier New"/>
              </a:rPr>
              <a:t>anisotropic</a:t>
            </a:r>
            <a:r>
              <a:rPr lang="en" sz="1050" strike="sngStrike">
                <a:solidFill>
                  <a:schemeClr val="dk1"/>
                </a:solidFill>
                <a:highlight>
                  <a:srgbClr val="FFFFFF"/>
                </a:highlight>
                <a:latin typeface="Courier New"/>
                <a:ea typeface="Courier New"/>
                <a:cs typeface="Courier New"/>
                <a:sym typeface="Courier New"/>
              </a:rPr>
              <a:t> = </a:t>
            </a:r>
            <a:r>
              <a:rPr lang="en" sz="1050" strike="sngStrike">
                <a:solidFill>
                  <a:srgbClr val="0000FF"/>
                </a:solidFill>
                <a:highlight>
                  <a:srgbClr val="FFFFFF"/>
                </a:highlight>
                <a:latin typeface="Courier New"/>
                <a:ea typeface="Courier New"/>
                <a:cs typeface="Courier New"/>
                <a:sym typeface="Courier New"/>
              </a:rPr>
              <a:t>False to anisotropic = True</a:t>
            </a:r>
            <a:endParaRPr sz="1100" strike="sngStrike">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strike="sngStrike">
                <a:solidFill>
                  <a:schemeClr val="dk1"/>
                </a:solidFill>
                <a:latin typeface="Times New Roman"/>
                <a:ea typeface="Times New Roman"/>
                <a:cs typeface="Times New Roman"/>
                <a:sym typeface="Times New Roman"/>
              </a:rPr>
              <a:t>Run Opt8: change </a:t>
            </a:r>
            <a:r>
              <a:rPr lang="en" sz="1050" strike="sngStrike">
                <a:solidFill>
                  <a:srgbClr val="001080"/>
                </a:solidFill>
                <a:highlight>
                  <a:srgbClr val="FFFFFF"/>
                </a:highlight>
                <a:latin typeface="Courier New"/>
                <a:ea typeface="Courier New"/>
                <a:cs typeface="Courier New"/>
                <a:sym typeface="Courier New"/>
              </a:rPr>
              <a:t>trainLikelihood</a:t>
            </a:r>
            <a:r>
              <a:rPr lang="en" sz="1050" strike="sngStrike">
                <a:solidFill>
                  <a:schemeClr val="dk1"/>
                </a:solidFill>
                <a:highlight>
                  <a:srgbClr val="FFFFFF"/>
                </a:highlight>
                <a:latin typeface="Courier New"/>
                <a:ea typeface="Courier New"/>
                <a:cs typeface="Courier New"/>
                <a:sym typeface="Courier New"/>
              </a:rPr>
              <a:t> = </a:t>
            </a:r>
            <a:r>
              <a:rPr lang="en" sz="1050" strike="sngStrike">
                <a:solidFill>
                  <a:srgbClr val="0000FF"/>
                </a:solidFill>
                <a:highlight>
                  <a:srgbClr val="FFFFFF"/>
                </a:highlight>
                <a:latin typeface="Courier New"/>
                <a:ea typeface="Courier New"/>
                <a:cs typeface="Courier New"/>
                <a:sym typeface="Courier New"/>
              </a:rPr>
              <a:t>False to </a:t>
            </a:r>
            <a:r>
              <a:rPr lang="en" sz="1050" strike="sngStrike">
                <a:solidFill>
                  <a:srgbClr val="001080"/>
                </a:solidFill>
                <a:highlight>
                  <a:srgbClr val="FFFFFF"/>
                </a:highlight>
                <a:latin typeface="Courier New"/>
                <a:ea typeface="Courier New"/>
                <a:cs typeface="Courier New"/>
                <a:sym typeface="Courier New"/>
              </a:rPr>
              <a:t>trainLikelihood</a:t>
            </a:r>
            <a:r>
              <a:rPr lang="en" sz="1050" strike="sngStrike">
                <a:solidFill>
                  <a:schemeClr val="dk1"/>
                </a:solidFill>
                <a:highlight>
                  <a:srgbClr val="FFFFFF"/>
                </a:highlight>
                <a:latin typeface="Courier New"/>
                <a:ea typeface="Courier New"/>
                <a:cs typeface="Courier New"/>
                <a:sym typeface="Courier New"/>
              </a:rPr>
              <a:t> = </a:t>
            </a:r>
            <a:r>
              <a:rPr lang="en" sz="1050" strike="sngStrike">
                <a:solidFill>
                  <a:srgbClr val="0000FF"/>
                </a:solidFill>
                <a:highlight>
                  <a:srgbClr val="FFFFFF"/>
                </a:highlight>
                <a:latin typeface="Courier New"/>
                <a:ea typeface="Courier New"/>
                <a:cs typeface="Courier New"/>
                <a:sym typeface="Courier New"/>
              </a:rPr>
              <a:t>True</a:t>
            </a:r>
            <a:endParaRPr sz="1050" strike="sngStrike">
              <a:solidFill>
                <a:srgbClr val="0000FF"/>
              </a:solidFill>
              <a:highlight>
                <a:srgbClr val="FFFFFF"/>
              </a:highlight>
              <a:latin typeface="Courier New"/>
              <a:ea typeface="Courier New"/>
              <a:cs typeface="Courier New"/>
              <a:sym typeface="Courier New"/>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Run Opt8 for Hvap optimization</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g3991e90f325_0_0"/>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Important papers</a:t>
            </a:r>
            <a:endParaRPr sz="1400">
              <a:latin typeface="Merriweather SemiBold"/>
              <a:ea typeface="Merriweather SemiBold"/>
              <a:cs typeface="Merriweather SemiBold"/>
              <a:sym typeface="Merriweather SemiBold"/>
            </a:endParaRPr>
          </a:p>
        </p:txBody>
      </p:sp>
      <p:sp>
        <p:nvSpPr>
          <p:cNvPr id="1064" name="Google Shape;1064;g3991e90f325_0_0"/>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1065" name="Google Shape;1065;g3991e90f325_0_0"/>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1066" name="Google Shape;1066;g3991e90f325_0_0"/>
          <p:cNvSpPr txBox="1"/>
          <p:nvPr/>
        </p:nvSpPr>
        <p:spPr>
          <a:xfrm>
            <a:off x="148516" y="1067744"/>
            <a:ext cx="8860500" cy="99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How zagreb influence thermocehmical properties: </a:t>
            </a:r>
            <a:r>
              <a:rPr lang="en" sz="1100" u="sng">
                <a:solidFill>
                  <a:schemeClr val="hlink"/>
                </a:solidFill>
                <a:latin typeface="Times New Roman"/>
                <a:ea typeface="Times New Roman"/>
                <a:cs typeface="Times New Roman"/>
                <a:sym typeface="Times New Roman"/>
                <a:hlinkClick r:id="rId3"/>
              </a:rPr>
              <a:t>https://www.orientjchem.org/vol41no1/application-of-zagreb-index-models-in-predicting-the-physicochemical-properties-of-unsaturated-fatty-acids/</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g39b9b06d102_0_0"/>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ToDo: Nikhil</a:t>
            </a:r>
            <a:endParaRPr sz="1400">
              <a:latin typeface="Merriweather SemiBold"/>
              <a:ea typeface="Merriweather SemiBold"/>
              <a:cs typeface="Merriweather SemiBold"/>
              <a:sym typeface="Merriweather SemiBold"/>
            </a:endParaRPr>
          </a:p>
        </p:txBody>
      </p:sp>
      <p:sp>
        <p:nvSpPr>
          <p:cNvPr id="1072" name="Google Shape;1072;g39b9b06d102_0_0"/>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1073" name="Google Shape;1073;g39b9b06d102_0_0"/>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1074" name="Google Shape;1074;g39b9b06d102_0_0"/>
          <p:cNvSpPr txBox="1"/>
          <p:nvPr/>
        </p:nvSpPr>
        <p:spPr>
          <a:xfrm>
            <a:off x="148516" y="1067744"/>
            <a:ext cx="8860500" cy="2301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Check for new available data for Pc, Tc, Vc</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u="sng">
                <a:solidFill>
                  <a:schemeClr val="hlink"/>
                </a:solidFill>
                <a:latin typeface="Times New Roman"/>
                <a:ea typeface="Times New Roman"/>
                <a:cs typeface="Times New Roman"/>
                <a:sym typeface="Times New Roman"/>
                <a:hlinkClick r:id="rId3"/>
              </a:rPr>
              <a:t>https://www.nature.com/articles/s41524-024-01326-2#citeas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 Recently, I started exploring Machine Learning and diving into some popular models: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K-Nearest Neighbors (KNN): Classifies data points based on the closest neighbors. Simple yet effective for pattern recognition.</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Random Forest (RF): An ensemble of decision trees that improves accuracy and reduces overfitting. Great for classification and regression.</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Extra Trees (ET): Similar to Random Forest but adds more randomness for faster and robust predictions.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Gradient Boosting (GB): Builds trees sequentially, where each tree corrects errors of the previous ones. Powerful for structured data.</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XGBoost: An optimized version of Gradient Boosting, known for speed and performance in competitions and real-world tasks.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Excited to continue experimenting with these models and see their impact on real-world datasets!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399998f739f_0_0"/>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Model </a:t>
            </a:r>
            <a:r>
              <a:rPr lang="en"/>
              <a:t>parameters</a:t>
            </a:r>
            <a:r>
              <a:rPr lang="en"/>
              <a:t> </a:t>
            </a:r>
            <a:endParaRPr/>
          </a:p>
        </p:txBody>
      </p:sp>
      <p:sp>
        <p:nvSpPr>
          <p:cNvPr id="1080" name="Google Shape;1080;g399998f739f_0_0"/>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081" name="Google Shape;1081;g399998f739f_0_0"/>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082" name="Google Shape;1082;g399998f739f_0_0"/>
          <p:cNvSpPr txBox="1"/>
          <p:nvPr/>
        </p:nvSpPr>
        <p:spPr>
          <a:xfrm>
            <a:off x="132600" y="1039975"/>
            <a:ext cx="88788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A third limitation of the GCGP method is that its ability to handle the property prediction of isomers is limited to the underlying GC method’s ability to distinguish between isomers. </a:t>
            </a:r>
            <a:endParaRPr sz="1100"/>
          </a:p>
          <a:p>
            <a:pPr indent="-298450" lvl="0" marL="457200" rtl="0" algn="l">
              <a:spcBef>
                <a:spcPts val="0"/>
              </a:spcBef>
              <a:spcAft>
                <a:spcPts val="0"/>
              </a:spcAft>
              <a:buSzPts val="1100"/>
              <a:buChar char="❖"/>
            </a:pPr>
            <a:r>
              <a:rPr lang="en" sz="1100"/>
              <a:t>Higher</a:t>
            </a:r>
            <a:r>
              <a:rPr lang="en" sz="1100"/>
              <a:t>-order</a:t>
            </a:r>
            <a:r>
              <a:rPr lang="en" sz="1100"/>
              <a:t> GC methods have been developed to help mitigate some of the challenges with property prediction involving isomers using GC methods. </a:t>
            </a:r>
            <a:endParaRPr sz="1100"/>
          </a:p>
          <a:p>
            <a:pPr indent="-298450" lvl="0" marL="457200" rtl="0" algn="l">
              <a:spcBef>
                <a:spcPts val="0"/>
              </a:spcBef>
              <a:spcAft>
                <a:spcPts val="0"/>
              </a:spcAft>
              <a:buSzPts val="1100"/>
              <a:buChar char="❖"/>
            </a:pPr>
            <a:r>
              <a:rPr lang="en" sz="1100"/>
              <a:t>An interesting opportunity will be to incorporate low-dimensional topological indices such as the Weiner index 107, the Zagreb indices 108, and </a:t>
            </a:r>
            <a:r>
              <a:rPr lang="en" sz="1100"/>
              <a:t>the Randic</a:t>
            </a:r>
            <a:r>
              <a:rPr lang="en" sz="1100"/>
              <a:t> index as additional inputs to the GP.</a:t>
            </a:r>
            <a:endParaRPr sz="1100"/>
          </a:p>
        </p:txBody>
      </p:sp>
      <p:sp>
        <p:nvSpPr>
          <p:cNvPr id="1083" name="Google Shape;1083;g399998f739f_0_0"/>
          <p:cNvSpPr txBox="1"/>
          <p:nvPr/>
        </p:nvSpPr>
        <p:spPr>
          <a:xfrm>
            <a:off x="409350" y="2161300"/>
            <a:ext cx="3182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4"/>
                </a:solidFill>
              </a:rPr>
              <a:t>Weiner-</a:t>
            </a:r>
            <a:endParaRPr b="1" sz="1800">
              <a:solidFill>
                <a:schemeClr val="accent4"/>
              </a:solidFill>
            </a:endParaRPr>
          </a:p>
          <a:p>
            <a:pPr indent="0" lvl="0" marL="0" rtl="0" algn="l">
              <a:spcBef>
                <a:spcPts val="0"/>
              </a:spcBef>
              <a:spcAft>
                <a:spcPts val="0"/>
              </a:spcAft>
              <a:buNone/>
            </a:pPr>
            <a:r>
              <a:rPr b="1" lang="en" sz="1800">
                <a:solidFill>
                  <a:schemeClr val="accent4"/>
                </a:solidFill>
              </a:rPr>
              <a:t>Zagreb-</a:t>
            </a:r>
            <a:endParaRPr b="1" sz="1800">
              <a:solidFill>
                <a:schemeClr val="accent4"/>
              </a:solidFill>
            </a:endParaRPr>
          </a:p>
          <a:p>
            <a:pPr indent="0" lvl="0" marL="0" rtl="0" algn="l">
              <a:spcBef>
                <a:spcPts val="0"/>
              </a:spcBef>
              <a:spcAft>
                <a:spcPts val="0"/>
              </a:spcAft>
              <a:buNone/>
            </a:pPr>
            <a:r>
              <a:rPr b="1" lang="en" sz="1800">
                <a:solidFill>
                  <a:schemeClr val="accent4"/>
                </a:solidFill>
              </a:rPr>
              <a:t>Randic-</a:t>
            </a:r>
            <a:endParaRPr b="1" sz="1800">
              <a:solidFill>
                <a:schemeClr val="accent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g38a412dcdef_0_66"/>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ToDo: Nikhil</a:t>
            </a:r>
            <a:endParaRPr sz="1400">
              <a:latin typeface="Merriweather SemiBold"/>
              <a:ea typeface="Merriweather SemiBold"/>
              <a:cs typeface="Merriweather SemiBold"/>
              <a:sym typeface="Merriweather SemiBold"/>
            </a:endParaRPr>
          </a:p>
        </p:txBody>
      </p:sp>
      <p:sp>
        <p:nvSpPr>
          <p:cNvPr id="1089" name="Google Shape;1089;g38a412dcdef_0_66"/>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1090" name="Google Shape;1090;g38a412dcdef_0_66"/>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1091" name="Google Shape;1091;g38a412dcdef_0_66"/>
          <p:cNvSpPr txBox="1"/>
          <p:nvPr/>
        </p:nvSpPr>
        <p:spPr>
          <a:xfrm>
            <a:off x="148525" y="1055350"/>
            <a:ext cx="8860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What parameters we need to optimize for Gaussian process modelling</a:t>
            </a:r>
            <a:endParaRPr/>
          </a:p>
        </p:txBody>
      </p:sp>
      <p:sp>
        <p:nvSpPr>
          <p:cNvPr id="1092" name="Google Shape;1092;g38a412dcdef_0_66"/>
          <p:cNvSpPr txBox="1"/>
          <p:nvPr/>
        </p:nvSpPr>
        <p:spPr>
          <a:xfrm>
            <a:off x="220675" y="1335075"/>
            <a:ext cx="74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Important </a:t>
            </a:r>
            <a:r>
              <a:rPr lang="en"/>
              <a:t>link:</a:t>
            </a:r>
            <a:r>
              <a:rPr lang="en"/>
              <a:t> </a:t>
            </a:r>
            <a:r>
              <a:rPr lang="en"/>
              <a:t>https://github.com/jwangjie/Gaussian-Process-Regression-Tutorial</a:t>
            </a:r>
            <a:endParaRPr/>
          </a:p>
        </p:txBody>
      </p:sp>
      <p:graphicFrame>
        <p:nvGraphicFramePr>
          <p:cNvPr id="1093" name="Google Shape;1093;g38a412dcdef_0_66"/>
          <p:cNvGraphicFramePr/>
          <p:nvPr/>
        </p:nvGraphicFramePr>
        <p:xfrm>
          <a:off x="523300" y="1671238"/>
          <a:ext cx="3000000" cy="3000000"/>
        </p:xfrm>
        <a:graphic>
          <a:graphicData uri="http://schemas.openxmlformats.org/drawingml/2006/table">
            <a:tbl>
              <a:tblPr>
                <a:noFill/>
                <a:tableStyleId>{C696F105-E461-49CF-8E8C-96A707F0482C}</a:tableStyleId>
              </a:tblPr>
              <a:tblGrid>
                <a:gridCol w="1266825"/>
                <a:gridCol w="2962275"/>
                <a:gridCol w="3724275"/>
              </a:tblGrid>
              <a:tr h="342900">
                <a:tc>
                  <a:txBody>
                    <a:bodyPr/>
                    <a:lstStyle/>
                    <a:p>
                      <a:pPr indent="0" lvl="0" marL="0" rtl="0" algn="l">
                        <a:lnSpc>
                          <a:spcPct val="115000"/>
                        </a:lnSpc>
                        <a:spcBef>
                          <a:spcPts val="0"/>
                        </a:spcBef>
                        <a:spcAft>
                          <a:spcPts val="0"/>
                        </a:spcAft>
                        <a:buNone/>
                      </a:pPr>
                      <a:r>
                        <a:rPr b="1" lang="en" sz="1100">
                          <a:solidFill>
                            <a:srgbClr val="1B1C1D"/>
                          </a:solidFill>
                        </a:rPr>
                        <a:t>Component</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B1C1D"/>
                          </a:solidFill>
                        </a:rPr>
                        <a:t>Hyperparameter to Tune</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B1C1D"/>
                          </a:solidFill>
                        </a:rPr>
                        <a:t>What it Controls</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EFEFEF"/>
                    </a:solidFill>
                  </a:tcPr>
                </a:tc>
              </a:tr>
              <a:tr h="342900">
                <a:tc>
                  <a:txBody>
                    <a:bodyPr/>
                    <a:lstStyle/>
                    <a:p>
                      <a:pPr indent="0" lvl="0" marL="0" rtl="0" algn="l">
                        <a:lnSpc>
                          <a:spcPct val="115000"/>
                        </a:lnSpc>
                        <a:spcBef>
                          <a:spcPts val="0"/>
                        </a:spcBef>
                        <a:spcAft>
                          <a:spcPts val="0"/>
                        </a:spcAft>
                        <a:buNone/>
                      </a:pPr>
                      <a:r>
                        <a:rPr b="1" lang="en" sz="1100">
                          <a:solidFill>
                            <a:srgbClr val="1B1C1D"/>
                          </a:solidFill>
                        </a:rPr>
                        <a:t>Model-Wide</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solidFill>
                            <a:srgbClr val="444746"/>
                          </a:solidFill>
                          <a:highlight>
                            <a:srgbClr val="E9EEF6"/>
                          </a:highlight>
                        </a:rPr>
                        <a:t>noise_level</a:t>
                      </a:r>
                      <a:r>
                        <a:rPr lang="en" sz="1100">
                          <a:solidFill>
                            <a:srgbClr val="1B1C1D"/>
                          </a:solidFill>
                        </a:rPr>
                        <a:t> (or </a:t>
                      </a:r>
                      <a:r>
                        <a:rPr lang="en" sz="1100">
                          <a:solidFill>
                            <a:srgbClr val="444746"/>
                          </a:solidFill>
                          <a:highlight>
                            <a:srgbClr val="E9EEF6"/>
                          </a:highlight>
                        </a:rPr>
                        <a:t>alpha</a:t>
                      </a:r>
                      <a:r>
                        <a:rPr lang="en" sz="1100">
                          <a:solidFill>
                            <a:srgbClr val="1B1C1D"/>
                          </a:solidFill>
                        </a:rPr>
                        <a:t>)</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B1C1D"/>
                          </a:solidFill>
                        </a:rPr>
                        <a:t>Data noise / Prevents overfitting</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B1C1D"/>
                          </a:solidFill>
                        </a:rPr>
                        <a:t>All Kernels</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solidFill>
                            <a:srgbClr val="444746"/>
                          </a:solidFill>
                          <a:highlight>
                            <a:srgbClr val="E9EEF6"/>
                          </a:highlight>
                        </a:rPr>
                        <a:t>signal_variance</a:t>
                      </a:r>
                      <a:r>
                        <a:rPr lang="en" sz="1100">
                          <a:solidFill>
                            <a:srgbClr val="1B1C1D"/>
                          </a:solidFill>
                        </a:rPr>
                        <a:t> (or </a:t>
                      </a:r>
                      <a:r>
                        <a:rPr lang="en" sz="1100">
                          <a:solidFill>
                            <a:srgbClr val="444746"/>
                          </a:solidFill>
                          <a:highlight>
                            <a:srgbClr val="E9EEF6"/>
                          </a:highlight>
                        </a:rPr>
                        <a:t>constant_value</a:t>
                      </a:r>
                      <a:r>
                        <a:rPr lang="en" sz="1100">
                          <a:solidFill>
                            <a:srgbClr val="1B1C1D"/>
                          </a:solidFill>
                        </a:rPr>
                        <a:t>)</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B1C1D"/>
                          </a:solidFill>
                        </a:rPr>
                        <a:t>Overall vertical scale</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tcPr>
                </a:tc>
              </a:tr>
              <a:tr h="580850">
                <a:tc>
                  <a:txBody>
                    <a:bodyPr/>
                    <a:lstStyle/>
                    <a:p>
                      <a:pPr indent="0" lvl="0" marL="0" rtl="0" algn="l">
                        <a:lnSpc>
                          <a:spcPct val="115000"/>
                        </a:lnSpc>
                        <a:spcBef>
                          <a:spcPts val="0"/>
                        </a:spcBef>
                        <a:spcAft>
                          <a:spcPts val="0"/>
                        </a:spcAft>
                        <a:buNone/>
                      </a:pPr>
                      <a:r>
                        <a:rPr b="1" lang="en" sz="1100">
                          <a:solidFill>
                            <a:srgbClr val="1B1C1D"/>
                          </a:solidFill>
                        </a:rPr>
                        <a:t>RBF Kernel</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b="1" lang="en" sz="1100">
                          <a:solidFill>
                            <a:srgbClr val="444746"/>
                          </a:solidFill>
                          <a:highlight>
                            <a:srgbClr val="E9EEF6"/>
                          </a:highlight>
                        </a:rPr>
                        <a:t>length_scale</a:t>
                      </a:r>
                      <a:endParaRPr b="1" sz="1100">
                        <a:solidFill>
                          <a:srgbClr val="444746"/>
                        </a:solidFill>
                        <a:highlight>
                          <a:srgbClr val="E9EEF6"/>
                        </a:highlight>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 sz="1100">
                          <a:solidFill>
                            <a:srgbClr val="1B1C1D"/>
                          </a:solidFill>
                        </a:rPr>
                        <a:t>Smoothness / "Wiggliness"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r>
              <a:tr h="342900">
                <a:tc>
                  <a:txBody>
                    <a:bodyPr/>
                    <a:lstStyle/>
                    <a:p>
                      <a:pPr indent="0" lvl="0" marL="0" rtl="0" algn="l">
                        <a:lnSpc>
                          <a:spcPct val="115000"/>
                        </a:lnSpc>
                        <a:spcBef>
                          <a:spcPts val="0"/>
                        </a:spcBef>
                        <a:spcAft>
                          <a:spcPts val="0"/>
                        </a:spcAft>
                        <a:buNone/>
                      </a:pPr>
                      <a:r>
                        <a:rPr b="1" lang="en" sz="1100">
                          <a:solidFill>
                            <a:srgbClr val="1B1C1D"/>
                          </a:solidFill>
                        </a:rPr>
                        <a:t>Matern Kernel</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b="1" lang="en" sz="1100">
                          <a:solidFill>
                            <a:srgbClr val="444746"/>
                          </a:solidFill>
                          <a:highlight>
                            <a:srgbClr val="E9EEF6"/>
                          </a:highlight>
                        </a:rPr>
                        <a:t>length_scale</a:t>
                      </a:r>
                      <a:endParaRPr b="1" sz="1100">
                        <a:solidFill>
                          <a:srgbClr val="444746"/>
                        </a:solidFill>
                        <a:highlight>
                          <a:srgbClr val="E9EEF6"/>
                        </a:highlight>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 sz="1100">
                          <a:solidFill>
                            <a:srgbClr val="1B1C1D"/>
                          </a:solidFill>
                        </a:rPr>
                        <a:t>Smoothness / "Wiggliness"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r>
              <a:tr h="342900">
                <a:tc>
                  <a:txBody>
                    <a:bodyPr/>
                    <a:lstStyle/>
                    <a:p>
                      <a:pPr indent="0" lvl="0" marL="0" rtl="0" algn="l">
                        <a:spcBef>
                          <a:spcPts val="0"/>
                        </a:spcBef>
                        <a:spcAft>
                          <a:spcPts val="0"/>
                        </a:spcAft>
                        <a:buNone/>
                      </a:pPr>
                      <a:r>
                        <a:t/>
                      </a:r>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b="1" lang="en" sz="1100">
                          <a:solidFill>
                            <a:srgbClr val="444746"/>
                          </a:solidFill>
                          <a:highlight>
                            <a:srgbClr val="E9EEF6"/>
                          </a:highlight>
                        </a:rPr>
                        <a:t>nu</a:t>
                      </a:r>
                      <a:r>
                        <a:rPr lang="en" sz="1100">
                          <a:solidFill>
                            <a:srgbClr val="1B1C1D"/>
                          </a:solidFill>
                        </a:rPr>
                        <a:t> ($\nu$)</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b="1" lang="en" sz="1100">
                          <a:solidFill>
                            <a:srgbClr val="1B1C1D"/>
                          </a:solidFill>
                        </a:rPr>
                        <a:t>(Fixed Choice)</a:t>
                      </a:r>
                      <a:r>
                        <a:rPr lang="en" sz="1100">
                          <a:solidFill>
                            <a:srgbClr val="1B1C1D"/>
                          </a:solidFill>
                        </a:rPr>
                        <a:t> Level of smoothness (e.g., 1.5, 2.5)</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r>
              <a:tr h="342900">
                <a:tc>
                  <a:txBody>
                    <a:bodyPr/>
                    <a:lstStyle/>
                    <a:p>
                      <a:pPr indent="0" lvl="0" marL="0" rtl="0" algn="l">
                        <a:lnSpc>
                          <a:spcPct val="115000"/>
                        </a:lnSpc>
                        <a:spcBef>
                          <a:spcPts val="0"/>
                        </a:spcBef>
                        <a:spcAft>
                          <a:spcPts val="0"/>
                        </a:spcAft>
                        <a:buNone/>
                      </a:pPr>
                      <a:r>
                        <a:rPr b="1" lang="en" sz="1100">
                          <a:solidFill>
                            <a:srgbClr val="1B1C1D"/>
                          </a:solidFill>
                        </a:rPr>
                        <a:t>RQ Kernel</a:t>
                      </a:r>
                      <a:endParaRPr b="1"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b="1" lang="en" sz="1100">
                          <a:solidFill>
                            <a:srgbClr val="444746"/>
                          </a:solidFill>
                          <a:highlight>
                            <a:srgbClr val="E9EEF6"/>
                          </a:highlight>
                        </a:rPr>
                        <a:t>length_scale</a:t>
                      </a:r>
                      <a:endParaRPr b="1" sz="1100">
                        <a:solidFill>
                          <a:srgbClr val="444746"/>
                        </a:solidFill>
                        <a:highlight>
                          <a:srgbClr val="E9EEF6"/>
                        </a:highlight>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 sz="1100">
                          <a:solidFill>
                            <a:srgbClr val="1B1C1D"/>
                          </a:solidFill>
                        </a:rPr>
                        <a:t>Primary smoothness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r>
              <a:tr h="342900">
                <a:tc>
                  <a:txBody>
                    <a:bodyPr/>
                    <a:lstStyle/>
                    <a:p>
                      <a:pPr indent="0" lvl="0" marL="0" rtl="0" algn="l">
                        <a:spcBef>
                          <a:spcPts val="0"/>
                        </a:spcBef>
                        <a:spcAft>
                          <a:spcPts val="0"/>
                        </a:spcAft>
                        <a:buNone/>
                      </a:pPr>
                      <a:r>
                        <a:t/>
                      </a:r>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b="1" lang="en" sz="1100">
                          <a:solidFill>
                            <a:srgbClr val="444746"/>
                          </a:solidFill>
                          <a:highlight>
                            <a:srgbClr val="E9EEF6"/>
                          </a:highlight>
                        </a:rPr>
                        <a:t>alpha</a:t>
                      </a:r>
                      <a:r>
                        <a:rPr lang="en" sz="1100">
                          <a:solidFill>
                            <a:srgbClr val="1B1C1D"/>
                          </a:solidFill>
                        </a:rPr>
                        <a:t> ($\alpha$)</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 sz="1100">
                          <a:solidFill>
                            <a:srgbClr val="1B1C1D"/>
                          </a:solidFill>
                        </a:rPr>
                        <a:t>Mixture of different length scales</a:t>
                      </a:r>
                      <a:endParaRPr sz="1100">
                        <a:solidFill>
                          <a:srgbClr val="1B1C1D"/>
                        </a:solidFill>
                      </a:endParaRPr>
                    </a:p>
                  </a:txBody>
                  <a:tcPr marT="76200" marB="76200" marR="114300" marL="114300">
                    <a:lnL cap="flat" cmpd="sng" w="9525">
                      <a:solidFill>
                        <a:srgbClr val="1B1C1D"/>
                      </a:solidFill>
                      <a:prstDash val="solid"/>
                      <a:round/>
                      <a:headEnd len="sm" w="sm" type="none"/>
                      <a:tailEnd len="sm" w="sm" type="none"/>
                    </a:lnL>
                    <a:lnR cap="flat" cmpd="sng" w="9525">
                      <a:solidFill>
                        <a:srgbClr val="1B1C1D"/>
                      </a:solidFill>
                      <a:prstDash val="solid"/>
                      <a:round/>
                      <a:headEnd len="sm" w="sm" type="none"/>
                      <a:tailEnd len="sm" w="sm" type="none"/>
                    </a:lnR>
                    <a:lnT cap="flat" cmpd="sng" w="9525">
                      <a:solidFill>
                        <a:srgbClr val="1B1C1D"/>
                      </a:solidFill>
                      <a:prstDash val="solid"/>
                      <a:round/>
                      <a:headEnd len="sm" w="sm" type="none"/>
                      <a:tailEnd len="sm" w="sm" type="none"/>
                    </a:lnT>
                    <a:lnB cap="flat" cmpd="sng" w="9525">
                      <a:solidFill>
                        <a:srgbClr val="1B1C1D"/>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g38e19040f3a_0_5"/>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099" name="Google Shape;1099;g38e19040f3a_0_5"/>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00" name="Google Shape;1100;g38e19040f3a_0_5"/>
          <p:cNvSpPr txBox="1"/>
          <p:nvPr/>
        </p:nvSpPr>
        <p:spPr>
          <a:xfrm>
            <a:off x="381725" y="1189600"/>
            <a:ext cx="7368600" cy="234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RQ (Rational Quadratic)</a:t>
            </a:r>
            <a:endParaRPr b="1" sz="1300">
              <a:solidFill>
                <a:schemeClr val="dk1"/>
              </a:solidFill>
            </a:endParaRPr>
          </a:p>
          <a:p>
            <a:pPr indent="0" lvl="0" marL="0" rtl="0" algn="l">
              <a:lnSpc>
                <a:spcPct val="115000"/>
              </a:lnSpc>
              <a:spcBef>
                <a:spcPts val="400"/>
              </a:spcBef>
              <a:spcAft>
                <a:spcPts val="0"/>
              </a:spcAft>
              <a:buNone/>
            </a:pPr>
            <a:r>
              <a:rPr lang="en" sz="1100">
                <a:solidFill>
                  <a:schemeClr val="dk1"/>
                </a:solidFill>
              </a:rPr>
              <a:t>This kernel is good for modeling functions that have variations at </a:t>
            </a:r>
            <a:r>
              <a:rPr i="1" lang="en" sz="1100">
                <a:solidFill>
                  <a:schemeClr val="dk1"/>
                </a:solidFill>
              </a:rPr>
              <a:t>multiple scales</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length_scale</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What it controls:</a:t>
            </a:r>
            <a:r>
              <a:rPr lang="en" sz="1100">
                <a:solidFill>
                  <a:schemeClr val="dk1"/>
                </a:solidFill>
              </a:rPr>
              <a:t> The primary "wiggliness" of the function.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signal_variance</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What it controls:</a:t>
            </a:r>
            <a:r>
              <a:rPr lang="en" sz="1100">
                <a:solidFill>
                  <a:schemeClr val="dk1"/>
                </a:solidFill>
              </a:rPr>
              <a:t> The overall vertical scale.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rgbClr val="188038"/>
                </a:solidFill>
              </a:rPr>
              <a:t>alpha</a:t>
            </a:r>
            <a:r>
              <a:rPr b="1" lang="en" sz="1100">
                <a:solidFill>
                  <a:schemeClr val="dk1"/>
                </a:solidFill>
              </a:rPr>
              <a:t> ($\alpha$)</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What it controls:</a:t>
            </a:r>
            <a:r>
              <a:rPr lang="en" sz="1100">
                <a:solidFill>
                  <a:schemeClr val="dk1"/>
                </a:solidFill>
              </a:rPr>
              <a:t> The </a:t>
            </a:r>
            <a:r>
              <a:rPr b="1" lang="en" sz="1100">
                <a:solidFill>
                  <a:schemeClr val="dk1"/>
                </a:solidFill>
              </a:rPr>
              <a:t>scale-mixture</a:t>
            </a:r>
            <a:r>
              <a:rPr lang="en" sz="1100">
                <a:solidFill>
                  <a:schemeClr val="dk1"/>
                </a:solidFill>
              </a:rPr>
              <a:t> parameter. This is the key variable for the RQ kernel. It determines the relative weighting of large-scale and small-scale variations. As </a:t>
            </a:r>
            <a:r>
              <a:rPr lang="en" sz="1100">
                <a:solidFill>
                  <a:srgbClr val="188038"/>
                </a:solidFill>
              </a:rPr>
              <a:t>alpha</a:t>
            </a:r>
            <a:r>
              <a:rPr lang="en" sz="1100">
                <a:solidFill>
                  <a:schemeClr val="dk1"/>
                </a:solidFill>
              </a:rPr>
              <a:t> $\to \infty$, the RQ kernel becomes identical to the RBF kernel.</a:t>
            </a: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g38e19040f3a_0_19"/>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106" name="Google Shape;1106;g38e19040f3a_0_19"/>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07" name="Google Shape;1107;g38e19040f3a_0_19"/>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08" name="Google Shape;1108;g38e19040f3a_0_19"/>
          <p:cNvSpPr txBox="1"/>
          <p:nvPr/>
        </p:nvSpPr>
        <p:spPr>
          <a:xfrm>
            <a:off x="497150" y="1117848"/>
            <a:ext cx="8353800" cy="351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 Matern</a:t>
            </a:r>
            <a:endParaRPr b="1" sz="1300">
              <a:solidFill>
                <a:schemeClr val="dk1"/>
              </a:solidFill>
            </a:endParaRPr>
          </a:p>
          <a:p>
            <a:pPr indent="0" lvl="0" marL="0" rtl="0" algn="l">
              <a:lnSpc>
                <a:spcPct val="115000"/>
              </a:lnSpc>
              <a:spcBef>
                <a:spcPts val="400"/>
              </a:spcBef>
              <a:spcAft>
                <a:spcPts val="0"/>
              </a:spcAft>
              <a:buNone/>
            </a:pPr>
            <a:r>
              <a:rPr lang="en" sz="1100">
                <a:solidFill>
                  <a:schemeClr val="dk1"/>
                </a:solidFill>
              </a:rPr>
              <a:t>This kernel is a generalization of the RBF and is highly flexible because it lets you control the </a:t>
            </a:r>
            <a:r>
              <a:rPr i="1" lang="en" sz="1100">
                <a:solidFill>
                  <a:schemeClr val="dk1"/>
                </a:solidFill>
              </a:rPr>
              <a:t>level</a:t>
            </a:r>
            <a:r>
              <a:rPr lang="en" sz="1100">
                <a:solidFill>
                  <a:schemeClr val="dk1"/>
                </a:solidFill>
              </a:rPr>
              <a:t> of smoothness.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length_scale</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What it controls:</a:t>
            </a:r>
            <a:r>
              <a:rPr lang="en" sz="1100">
                <a:solidFill>
                  <a:schemeClr val="dk1"/>
                </a:solidFill>
              </a:rPr>
              <a:t> Same as the RBF kernel (function "wiggliness").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signal_variance</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What it controls:</a:t>
            </a:r>
            <a:r>
              <a:rPr lang="en" sz="1100">
                <a:solidFill>
                  <a:schemeClr val="dk1"/>
                </a:solidFill>
              </a:rPr>
              <a:t> Same as the RBF kernel (overall vertical scale).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rgbClr val="188038"/>
                </a:solidFill>
              </a:rPr>
              <a:t>nu</a:t>
            </a:r>
            <a:r>
              <a:rPr b="1" lang="en" sz="1100">
                <a:solidFill>
                  <a:schemeClr val="dk1"/>
                </a:solidFill>
              </a:rPr>
              <a:t> ($\nu$)</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What it controls:</a:t>
            </a:r>
            <a:r>
              <a:rPr lang="en" sz="1100">
                <a:solidFill>
                  <a:schemeClr val="dk1"/>
                </a:solidFill>
              </a:rPr>
              <a:t> The </a:t>
            </a:r>
            <a:r>
              <a:rPr b="1" lang="en" sz="1100">
                <a:solidFill>
                  <a:schemeClr val="dk1"/>
                </a:solidFill>
              </a:rPr>
              <a:t>smoothness</a:t>
            </a:r>
            <a:r>
              <a:rPr lang="en" sz="1100">
                <a:solidFill>
                  <a:schemeClr val="dk1"/>
                </a:solidFill>
              </a:rPr>
              <a:t> of the function (i.e., how many times it can be differentiated).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Tuning advice:</a:t>
            </a:r>
            <a:r>
              <a:rPr lang="en" sz="1100">
                <a:solidFill>
                  <a:schemeClr val="dk1"/>
                </a:solidFill>
              </a:rPr>
              <a:t> This parameter is </a:t>
            </a:r>
            <a:r>
              <a:rPr b="1" lang="en" sz="1100">
                <a:solidFill>
                  <a:schemeClr val="dk1"/>
                </a:solidFill>
              </a:rPr>
              <a:t>usually fixed to a specific value, not optimized</a:t>
            </a:r>
            <a:r>
              <a:rPr lang="en" sz="1100">
                <a:solidFill>
                  <a:schemeClr val="dk1"/>
                </a:solidFill>
              </a:rPr>
              <a:t> by L-BFGS, because tuning it can be numerically unstable. Your "tuning" step is </a:t>
            </a:r>
            <a:r>
              <a:rPr i="1" lang="en" sz="1100">
                <a:solidFill>
                  <a:schemeClr val="dk1"/>
                </a:solidFill>
              </a:rPr>
              <a:t>choosing</a:t>
            </a:r>
            <a:r>
              <a:rPr lang="en" sz="1100">
                <a:solidFill>
                  <a:schemeClr val="dk1"/>
                </a:solidFill>
              </a:rPr>
              <a:t> which value to try.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Common values to try:</a:t>
            </a:r>
            <a:endParaRPr b="1"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rgbClr val="188038"/>
                </a:solidFill>
              </a:rPr>
              <a:t>nu=1.5</a:t>
            </a:r>
            <a:r>
              <a:rPr lang="en" sz="1100">
                <a:solidFill>
                  <a:schemeClr val="dk1"/>
                </a:solidFill>
              </a:rPr>
              <a:t> (Matern 3/2): A very common choice. Assumes the function is </a:t>
            </a:r>
            <a:r>
              <a:rPr i="1" lang="en" sz="1100">
                <a:solidFill>
                  <a:schemeClr val="dk1"/>
                </a:solidFill>
              </a:rPr>
              <a:t>once</a:t>
            </a:r>
            <a:r>
              <a:rPr lang="en" sz="1100">
                <a:solidFill>
                  <a:schemeClr val="dk1"/>
                </a:solidFill>
              </a:rPr>
              <a:t> differentiable. Good for most physical processes.</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rgbClr val="188038"/>
                </a:solidFill>
              </a:rPr>
              <a:t>nu=2.5</a:t>
            </a:r>
            <a:r>
              <a:rPr lang="en" sz="1100">
                <a:solidFill>
                  <a:schemeClr val="dk1"/>
                </a:solidFill>
              </a:rPr>
              <a:t> (Matern 5/2): Another common choice. Assumes the function is </a:t>
            </a:r>
            <a:r>
              <a:rPr i="1" lang="en" sz="1100">
                <a:solidFill>
                  <a:schemeClr val="dk1"/>
                </a:solidFill>
              </a:rPr>
              <a:t>twice</a:t>
            </a:r>
            <a:r>
              <a:rPr lang="en" sz="1100">
                <a:solidFill>
                  <a:schemeClr val="dk1"/>
                </a:solidFill>
              </a:rPr>
              <a:t> differentiable (smoother).</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rgbClr val="188038"/>
                </a:solidFill>
              </a:rPr>
              <a:t>nu=0.5</a:t>
            </a:r>
            <a:r>
              <a:rPr lang="en" sz="1100">
                <a:solidFill>
                  <a:schemeClr val="dk1"/>
                </a:solidFill>
              </a:rPr>
              <a:t> (Absolute Exponential): Assumes a very rough, non-differentiable function.</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rgbClr val="188038"/>
                </a:solidFill>
              </a:rPr>
              <a:t>nu=inf</a:t>
            </a:r>
            <a:r>
              <a:rPr lang="en" sz="1100">
                <a:solidFill>
                  <a:schemeClr val="dk1"/>
                </a:solidFill>
              </a:rPr>
              <a:t>: This is mathematically identical to the </a:t>
            </a:r>
            <a:r>
              <a:rPr b="1" lang="en" sz="1100">
                <a:solidFill>
                  <a:schemeClr val="dk1"/>
                </a:solidFill>
              </a:rPr>
              <a:t>RBF</a:t>
            </a:r>
            <a:r>
              <a:rPr lang="en" sz="1100">
                <a:solidFill>
                  <a:schemeClr val="dk1"/>
                </a:solidFill>
              </a:rPr>
              <a:t> kernel.</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2"/>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Article Review: Enhanced Thermophysical Property Prediction with Uncertainty Quantification using Group Contribution–Gaussian Process Regression (GCGP)</a:t>
            </a:r>
            <a:endParaRPr sz="1400">
              <a:latin typeface="Merriweather SemiBold"/>
              <a:ea typeface="Merriweather SemiBold"/>
              <a:cs typeface="Merriweather SemiBold"/>
              <a:sym typeface="Merriweather SemiBold"/>
            </a:endParaRPr>
          </a:p>
        </p:txBody>
      </p:sp>
      <p:sp>
        <p:nvSpPr>
          <p:cNvPr id="953" name="Google Shape;953;p2"/>
          <p:cNvSpPr txBox="1"/>
          <p:nvPr>
            <p:ph idx="12" type="sldNum"/>
          </p:nvPr>
        </p:nvSpPr>
        <p:spPr>
          <a:xfrm>
            <a:off x="8395137" y="4773173"/>
            <a:ext cx="4713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954" name="Google Shape;954;p2"/>
          <p:cNvSpPr txBox="1"/>
          <p:nvPr>
            <p:ph idx="3" type="body"/>
          </p:nvPr>
        </p:nvSpPr>
        <p:spPr>
          <a:xfrm>
            <a:off x="2906942" y="4722019"/>
            <a:ext cx="5036175" cy="364275"/>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955" name="Google Shape;955;p2"/>
          <p:cNvSpPr txBox="1"/>
          <p:nvPr>
            <p:ph idx="4" type="body"/>
          </p:nvPr>
        </p:nvSpPr>
        <p:spPr>
          <a:xfrm>
            <a:off x="0" y="766775"/>
            <a:ext cx="9144000" cy="281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200"/>
              </a:spcBef>
              <a:spcAft>
                <a:spcPts val="0"/>
              </a:spcAft>
              <a:buSzPts val="1200"/>
              <a:buNone/>
            </a:pPr>
            <a:r>
              <a:rPr lang="en" sz="1100">
                <a:latin typeface="Courier New"/>
                <a:ea typeface="Courier New"/>
                <a:cs typeface="Courier New"/>
                <a:sym typeface="Courier New"/>
              </a:rPr>
              <a:t>1. Research Aim</a:t>
            </a:r>
            <a:endParaRPr sz="1100">
              <a:latin typeface="Courier New"/>
              <a:ea typeface="Courier New"/>
              <a:cs typeface="Courier New"/>
              <a:sym typeface="Courier New"/>
            </a:endParaRPr>
          </a:p>
        </p:txBody>
      </p:sp>
      <p:sp>
        <p:nvSpPr>
          <p:cNvPr id="956" name="Google Shape;956;p2"/>
          <p:cNvSpPr txBox="1"/>
          <p:nvPr/>
        </p:nvSpPr>
        <p:spPr>
          <a:xfrm>
            <a:off x="0" y="1007475"/>
            <a:ext cx="9105900" cy="13698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Times New Roman"/>
                <a:ea typeface="Times New Roman"/>
                <a:cs typeface="Times New Roman"/>
                <a:sym typeface="Times New Roman"/>
              </a:rPr>
              <a:t>To develop a </a:t>
            </a:r>
            <a:r>
              <a:rPr b="1" i="0" lang="en" sz="1100" u="none" cap="none" strike="noStrike">
                <a:solidFill>
                  <a:schemeClr val="dk1"/>
                </a:solidFill>
                <a:latin typeface="Times New Roman"/>
                <a:ea typeface="Times New Roman"/>
                <a:cs typeface="Times New Roman"/>
                <a:sym typeface="Times New Roman"/>
              </a:rPr>
              <a:t>computationally efficient, accurate, and uncertainty-aware method</a:t>
            </a:r>
            <a:r>
              <a:rPr b="0" i="0" lang="en" sz="1100" u="none" cap="none" strike="noStrike">
                <a:solidFill>
                  <a:schemeClr val="dk1"/>
                </a:solidFill>
                <a:latin typeface="Times New Roman"/>
                <a:ea typeface="Times New Roman"/>
                <a:cs typeface="Times New Roman"/>
                <a:sym typeface="Times New Roman"/>
              </a:rPr>
              <a:t> for predicting thermophysical properties of organic molecules.</a:t>
            </a:r>
            <a:br>
              <a:rPr b="0" i="0" lang="en" sz="1100" u="none" cap="none" strike="noStrike">
                <a:solidFill>
                  <a:schemeClr val="dk1"/>
                </a:solidFill>
                <a:latin typeface="Times New Roman"/>
                <a:ea typeface="Times New Roman"/>
                <a:cs typeface="Times New Roman"/>
                <a:sym typeface="Times New Roman"/>
              </a:rPr>
            </a:b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Times New Roman"/>
                <a:ea typeface="Times New Roman"/>
                <a:cs typeface="Times New Roman"/>
                <a:sym typeface="Times New Roman"/>
              </a:rPr>
              <a:t>The method combines </a:t>
            </a:r>
            <a:r>
              <a:rPr b="1" i="0" lang="en" sz="1100" u="none" cap="none" strike="noStrike">
                <a:solidFill>
                  <a:schemeClr val="dk1"/>
                </a:solidFill>
                <a:latin typeface="Times New Roman"/>
                <a:ea typeface="Times New Roman"/>
                <a:cs typeface="Times New Roman"/>
                <a:sym typeface="Times New Roman"/>
              </a:rPr>
              <a:t>simple, semi-empirical Group Contribution (GC) models</a:t>
            </a:r>
            <a:r>
              <a:rPr b="0" i="0" lang="en" sz="1100" u="none" cap="none" strike="noStrike">
                <a:solidFill>
                  <a:schemeClr val="dk1"/>
                </a:solidFill>
                <a:latin typeface="Times New Roman"/>
                <a:ea typeface="Times New Roman"/>
                <a:cs typeface="Times New Roman"/>
                <a:sym typeface="Times New Roman"/>
              </a:rPr>
              <a:t> with </a:t>
            </a:r>
            <a:r>
              <a:rPr b="1" i="0" lang="en" sz="1100" u="none" cap="none" strike="noStrike">
                <a:solidFill>
                  <a:schemeClr val="dk1"/>
                </a:solidFill>
                <a:latin typeface="Times New Roman"/>
                <a:ea typeface="Times New Roman"/>
                <a:cs typeface="Times New Roman"/>
                <a:sym typeface="Times New Roman"/>
              </a:rPr>
              <a:t>Gaussian Process Regression (GPR)</a:t>
            </a:r>
            <a:r>
              <a:rPr b="0" i="0" lang="en" sz="1100" u="none" cap="none" strike="noStrike">
                <a:solidFill>
                  <a:schemeClr val="dk1"/>
                </a:solidFill>
                <a:latin typeface="Times New Roman"/>
                <a:ea typeface="Times New Roman"/>
                <a:cs typeface="Times New Roman"/>
                <a:sym typeface="Times New Roman"/>
              </a:rPr>
              <a:t> to address the systematic bias and lack of uncertainty quantification in traditional GC methods.</a:t>
            </a:r>
            <a:br>
              <a:rPr b="0" i="0" lang="en" sz="1100" u="none" cap="none" strike="noStrike">
                <a:solidFill>
                  <a:schemeClr val="dk1"/>
                </a:solidFill>
                <a:latin typeface="Times New Roman"/>
                <a:ea typeface="Times New Roman"/>
                <a:cs typeface="Times New Roman"/>
                <a:sym typeface="Times New Roman"/>
              </a:rPr>
            </a:b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Times New Roman"/>
                <a:ea typeface="Times New Roman"/>
                <a:cs typeface="Times New Roman"/>
                <a:sym typeface="Times New Roman"/>
              </a:rPr>
              <a:t>The goal is to enable </a:t>
            </a:r>
            <a:r>
              <a:rPr b="1" i="0" lang="en" sz="1100" u="none" cap="none" strike="noStrike">
                <a:solidFill>
                  <a:schemeClr val="dk1"/>
                </a:solidFill>
                <a:latin typeface="Times New Roman"/>
                <a:ea typeface="Times New Roman"/>
                <a:cs typeface="Times New Roman"/>
                <a:sym typeface="Times New Roman"/>
              </a:rPr>
              <a:t>reliable material property prediction</a:t>
            </a:r>
            <a:r>
              <a:rPr b="0" i="0" lang="en" sz="1100" u="none" cap="none" strike="noStrike">
                <a:solidFill>
                  <a:schemeClr val="dk1"/>
                </a:solidFill>
                <a:latin typeface="Times New Roman"/>
                <a:ea typeface="Times New Roman"/>
                <a:cs typeface="Times New Roman"/>
                <a:sym typeface="Times New Roman"/>
              </a:rPr>
              <a:t> for use in chemical screening and computer-aided molecular design (CAMD) workflows—especially for molecules not present in existing databases.</a:t>
            </a:r>
            <a:endParaRPr b="0"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g38e19040f3a_0_30"/>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114" name="Google Shape;1114;g38e19040f3a_0_30"/>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15" name="Google Shape;1115;g38e19040f3a_0_30"/>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16" name="Google Shape;1116;g38e19040f3a_0_30"/>
          <p:cNvSpPr txBox="1"/>
          <p:nvPr/>
        </p:nvSpPr>
        <p:spPr>
          <a:xfrm>
            <a:off x="656950" y="1225125"/>
            <a:ext cx="6374100" cy="303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RBF (Radial Basis Function)</a:t>
            </a:r>
            <a:endParaRPr b="1" sz="1300">
              <a:solidFill>
                <a:schemeClr val="dk1"/>
              </a:solidFill>
            </a:endParaRPr>
          </a:p>
          <a:p>
            <a:pPr indent="0" lvl="0" marL="0" rtl="0" algn="l">
              <a:lnSpc>
                <a:spcPct val="115000"/>
              </a:lnSpc>
              <a:spcBef>
                <a:spcPts val="1200"/>
              </a:spcBef>
              <a:spcAft>
                <a:spcPts val="0"/>
              </a:spcAft>
              <a:buNone/>
            </a:pPr>
            <a:r>
              <a:rPr lang="en" sz="1100">
                <a:solidFill>
                  <a:schemeClr val="dk1"/>
                </a:solidFill>
              </a:rPr>
              <a:t>This kernel assumes your function is infinitely smooth.</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rgbClr val="188038"/>
                </a:solidFill>
                <a:latin typeface="Roboto Mono"/>
                <a:ea typeface="Roboto Mono"/>
                <a:cs typeface="Roboto Mono"/>
                <a:sym typeface="Roboto Mono"/>
              </a:rPr>
              <a:t>length_scale</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What it controls:</a:t>
            </a:r>
            <a:r>
              <a:rPr lang="en" sz="1100">
                <a:solidFill>
                  <a:schemeClr val="dk1"/>
                </a:solidFill>
              </a:rPr>
              <a:t> The "wiggliness" or "smoothness" of the function.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Tuning advice:</a:t>
            </a:r>
            <a:r>
              <a:rPr lang="en" sz="1100">
                <a:solidFill>
                  <a:schemeClr val="dk1"/>
                </a:solidFill>
              </a:rPr>
              <a:t> This is the most important hyperparameter.</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A </a:t>
            </a:r>
            <a:r>
              <a:rPr b="1" lang="en" sz="1100">
                <a:solidFill>
                  <a:schemeClr val="dk1"/>
                </a:solidFill>
              </a:rPr>
              <a:t>small</a:t>
            </a:r>
            <a:r>
              <a:rPr lang="en" sz="1100">
                <a:solidFill>
                  <a:schemeClr val="dk1"/>
                </a:solidFill>
              </a:rPr>
              <a:t> </a:t>
            </a:r>
            <a:r>
              <a:rPr lang="en" sz="1100">
                <a:solidFill>
                  <a:srgbClr val="188038"/>
                </a:solidFill>
                <a:latin typeface="Roboto Mono"/>
                <a:ea typeface="Roboto Mono"/>
                <a:cs typeface="Roboto Mono"/>
                <a:sym typeface="Roboto Mono"/>
              </a:rPr>
              <a:t>length_scale</a:t>
            </a:r>
            <a:r>
              <a:rPr lang="en" sz="1100">
                <a:solidFill>
                  <a:schemeClr val="dk1"/>
                </a:solidFill>
              </a:rPr>
              <a:t> means the function changes rapidly (high "wiggle").</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A </a:t>
            </a:r>
            <a:r>
              <a:rPr b="1" lang="en" sz="1100">
                <a:solidFill>
                  <a:schemeClr val="dk1"/>
                </a:solidFill>
              </a:rPr>
              <a:t>large</a:t>
            </a:r>
            <a:r>
              <a:rPr lang="en" sz="1100">
                <a:solidFill>
                  <a:schemeClr val="dk1"/>
                </a:solidFill>
              </a:rPr>
              <a:t> </a:t>
            </a:r>
            <a:r>
              <a:rPr lang="en" sz="1100">
                <a:solidFill>
                  <a:srgbClr val="188038"/>
                </a:solidFill>
                <a:latin typeface="Roboto Mono"/>
                <a:ea typeface="Roboto Mono"/>
                <a:cs typeface="Roboto Mono"/>
                <a:sym typeface="Roboto Mono"/>
              </a:rPr>
              <a:t>length_scale</a:t>
            </a:r>
            <a:r>
              <a:rPr lang="en" sz="1100">
                <a:solidFill>
                  <a:schemeClr val="dk1"/>
                </a:solidFill>
              </a:rPr>
              <a:t> means the function is very smooth and changes slowly.</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You can tune this as a single value (</a:t>
            </a:r>
            <a:r>
              <a:rPr b="1" lang="en" sz="1100">
                <a:solidFill>
                  <a:schemeClr val="dk1"/>
                </a:solidFill>
              </a:rPr>
              <a:t>isotropic</a:t>
            </a:r>
            <a:r>
              <a:rPr lang="en" sz="1100">
                <a:solidFill>
                  <a:schemeClr val="dk1"/>
                </a:solidFill>
              </a:rPr>
              <a:t>) or as a separate value for each input feature (</a:t>
            </a:r>
            <a:r>
              <a:rPr b="1" lang="en" sz="1100">
                <a:solidFill>
                  <a:schemeClr val="dk1"/>
                </a:solidFill>
              </a:rPr>
              <a:t>anisotropic</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rgbClr val="188038"/>
                </a:solidFill>
                <a:latin typeface="Roboto Mono"/>
                <a:ea typeface="Roboto Mono"/>
                <a:cs typeface="Roboto Mono"/>
                <a:sym typeface="Roboto Mono"/>
              </a:rPr>
              <a:t>signal_variance</a:t>
            </a:r>
            <a:r>
              <a:rPr b="1" lang="en" sz="1100">
                <a:solidFill>
                  <a:schemeClr val="dk1"/>
                </a:solidFill>
              </a:rPr>
              <a:t> (or </a:t>
            </a:r>
            <a:r>
              <a:rPr b="1" lang="en" sz="1100">
                <a:solidFill>
                  <a:srgbClr val="188038"/>
                </a:solidFill>
                <a:latin typeface="Roboto Mono"/>
                <a:ea typeface="Roboto Mono"/>
                <a:cs typeface="Roboto Mono"/>
                <a:sym typeface="Roboto Mono"/>
              </a:rPr>
              <a:t>constant_value</a:t>
            </a:r>
            <a:r>
              <a:rPr b="1" lang="en" sz="1100">
                <a:solidFill>
                  <a:schemeClr val="dk1"/>
                </a:solidFill>
              </a:rPr>
              <a:t>)</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What it controls:</a:t>
            </a:r>
            <a:r>
              <a:rPr lang="en" sz="1100">
                <a:solidFill>
                  <a:schemeClr val="dk1"/>
                </a:solidFill>
              </a:rPr>
              <a:t> The overall vertical scale of the function. A higher value allows the function to vary more from its mean.</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g38e19040f3a_0_41"/>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122" name="Google Shape;1122;g38e19040f3a_0_41"/>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23" name="Google Shape;1123;g38e19040f3a_0_41"/>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24" name="Google Shape;1124;g38e19040f3a_0_41"/>
          <p:cNvSpPr txBox="1"/>
          <p:nvPr/>
        </p:nvSpPr>
        <p:spPr>
          <a:xfrm>
            <a:off x="188875" y="1039975"/>
            <a:ext cx="8007600" cy="407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The main difference between the Matern kernels is </a:t>
            </a:r>
            <a:r>
              <a:rPr b="1" lang="en" sz="1100">
                <a:solidFill>
                  <a:schemeClr val="dk1"/>
                </a:solidFill>
              </a:rPr>
              <a:t>smoothness</a:t>
            </a:r>
            <a:r>
              <a:rPr lang="en" sz="1100">
                <a:solidFill>
                  <a:schemeClr val="dk1"/>
                </a:solidFill>
              </a:rPr>
              <a:t>.</a:t>
            </a:r>
            <a:r>
              <a:rPr baseline="30000" lang="en" sz="2000">
                <a:solidFill>
                  <a:schemeClr val="dk1"/>
                </a:solidFill>
              </a:rPr>
              <a:t>1</a:t>
            </a:r>
            <a:endParaRPr baseline="30000" sz="2000">
              <a:solidFill>
                <a:schemeClr val="dk1"/>
              </a:solidFill>
            </a:endParaRPr>
          </a:p>
          <a:p>
            <a:pPr indent="0" lvl="0" marL="0" rtl="0" algn="l">
              <a:lnSpc>
                <a:spcPct val="115000"/>
              </a:lnSpc>
              <a:spcBef>
                <a:spcPts val="1200"/>
              </a:spcBef>
              <a:spcAft>
                <a:spcPts val="0"/>
              </a:spcAft>
              <a:buNone/>
            </a:pPr>
            <a:r>
              <a:rPr lang="en" sz="1100">
                <a:solidFill>
                  <a:schemeClr val="dk1"/>
                </a:solidFill>
              </a:rPr>
              <a:t>The Matern family of kernels is controlled by a smoothness parameter </a:t>
            </a:r>
            <a:r>
              <a:rPr baseline="30000" lang="en" sz="2000">
                <a:solidFill>
                  <a:schemeClr val="dk1"/>
                </a:solidFill>
              </a:rPr>
              <a:t>2</a:t>
            </a:r>
            <a:r>
              <a:rPr lang="en" sz="1100">
                <a:solidFill>
                  <a:schemeClr val="dk1"/>
                </a:solidFill>
              </a:rPr>
              <a:t>$\nu$ (nu).</a:t>
            </a:r>
            <a:r>
              <a:rPr baseline="30000" lang="en" sz="2000">
                <a:solidFill>
                  <a:schemeClr val="dk1"/>
                </a:solidFill>
              </a:rPr>
              <a:t>3</a:t>
            </a:r>
            <a:r>
              <a:rPr lang="en" sz="1100">
                <a:solidFill>
                  <a:schemeClr val="dk1"/>
                </a:solidFill>
              </a:rPr>
              <a:t> The numbers 1/2, 3/2, and 5/2 are specific, computationally simple values for </a:t>
            </a:r>
            <a:r>
              <a:rPr baseline="30000" lang="en" sz="2000">
                <a:solidFill>
                  <a:schemeClr val="dk1"/>
                </a:solidFill>
              </a:rPr>
              <a:t>4</a:t>
            </a:r>
            <a:r>
              <a:rPr lang="en" sz="1100">
                <a:solidFill>
                  <a:schemeClr val="dk1"/>
                </a:solidFill>
              </a:rPr>
              <a:t>$\nu$.</a:t>
            </a:r>
            <a:r>
              <a:rPr baseline="30000" lang="en" sz="2000">
                <a:solidFill>
                  <a:schemeClr val="dk1"/>
                </a:solidFill>
              </a:rPr>
              <a:t>5</a:t>
            </a:r>
            <a:r>
              <a:rPr lang="en" sz="1100">
                <a:solidFill>
                  <a:schemeClr val="dk1"/>
                </a:solidFill>
              </a:rPr>
              <a:t>The "Gaussian" kernel you're thinking of is the </a:t>
            </a:r>
            <a:r>
              <a:rPr b="1" lang="en" sz="1100">
                <a:solidFill>
                  <a:schemeClr val="dk1"/>
                </a:solidFill>
              </a:rPr>
              <a:t>RBF (Radial Basis Function)</a:t>
            </a:r>
            <a:r>
              <a:rPr lang="en" sz="1100">
                <a:solidFill>
                  <a:schemeClr val="dk1"/>
                </a:solidFill>
              </a:rPr>
              <a:t> kernel.</a:t>
            </a:r>
            <a:r>
              <a:rPr baseline="30000" lang="en" sz="2000">
                <a:solidFill>
                  <a:schemeClr val="dk1"/>
                </a:solidFill>
              </a:rPr>
              <a:t>6</a:t>
            </a:r>
            <a:r>
              <a:rPr lang="en" sz="1100">
                <a:solidFill>
                  <a:schemeClr val="dk1"/>
                </a:solidFill>
              </a:rPr>
              <a:t> It's the "infinitely smooth" relative of the Matern family.</a:t>
            </a:r>
            <a:endParaRPr sz="1100">
              <a:solidFill>
                <a:schemeClr val="dk1"/>
              </a:solidFill>
            </a:endParaRPr>
          </a:p>
          <a:p>
            <a:pPr indent="0" lvl="0" marL="0" rtl="0" algn="l">
              <a:lnSpc>
                <a:spcPct val="115000"/>
              </a:lnSpc>
              <a:spcBef>
                <a:spcPts val="1200"/>
              </a:spcBef>
              <a:spcAft>
                <a:spcPts val="0"/>
              </a:spcAft>
              <a:buNone/>
            </a:pPr>
            <a:r>
              <a:rPr b="1" lang="en" sz="1700">
                <a:solidFill>
                  <a:schemeClr val="dk1"/>
                </a:solidFill>
              </a:rPr>
              <a:t>1. Matern 1/2 ($\nu = 0.5$) — The "Rough" Kernel</a:t>
            </a:r>
            <a:endParaRPr b="1" sz="1700">
              <a:solidFill>
                <a:schemeClr val="dk1"/>
              </a:solidFill>
            </a:endParaRPr>
          </a:p>
          <a:p>
            <a:pPr indent="-298450" lvl="0" marL="457200" rtl="0" algn="l">
              <a:lnSpc>
                <a:spcPct val="115000"/>
              </a:lnSpc>
              <a:spcBef>
                <a:spcPts val="400"/>
              </a:spcBef>
              <a:spcAft>
                <a:spcPts val="0"/>
              </a:spcAft>
              <a:buClr>
                <a:schemeClr val="dk1"/>
              </a:buClr>
              <a:buSzPts val="1100"/>
              <a:buChar char="●"/>
            </a:pPr>
            <a:r>
              <a:rPr b="1" lang="en" sz="1100">
                <a:solidFill>
                  <a:schemeClr val="dk1"/>
                </a:solidFill>
              </a:rPr>
              <a:t>Also known as:</a:t>
            </a:r>
            <a:r>
              <a:rPr lang="en" sz="1100">
                <a:solidFill>
                  <a:schemeClr val="dk1"/>
                </a:solidFill>
              </a:rPr>
              <a:t> The Absolute Exponential kernel.</a:t>
            </a:r>
            <a:r>
              <a:rPr baseline="30000" lang="en" sz="2000">
                <a:solidFill>
                  <a:schemeClr val="dk1"/>
                </a:solidFill>
              </a:rPr>
              <a:t>7</a:t>
            </a:r>
            <a:endParaRPr baseline="30000" sz="20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Smoothness:</a:t>
            </a:r>
            <a:r>
              <a:rPr lang="en" sz="1100">
                <a:solidFill>
                  <a:schemeClr val="dk1"/>
                </a:solidFill>
              </a:rPr>
              <a:t> The functions are </a:t>
            </a:r>
            <a:r>
              <a:rPr b="1" lang="en" sz="1100">
                <a:solidFill>
                  <a:schemeClr val="dk1"/>
                </a:solidFill>
              </a:rPr>
              <a:t>not differentiable</a:t>
            </a:r>
            <a:r>
              <a:rPr lang="en" sz="1100">
                <a:solidFill>
                  <a:schemeClr val="dk1"/>
                </a:solidFill>
              </a:rPr>
              <a:t> (they are "sharp" and "jagged"). They are continuous, but you can't take their derivative.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Best Case to Use:</a:t>
            </a:r>
            <a:r>
              <a:rPr lang="en" sz="1100">
                <a:solidFill>
                  <a:schemeClr val="dk1"/>
                </a:solidFill>
              </a:rPr>
              <a:t> Modeling systems with very low smoothness or sharp changes.</a:t>
            </a:r>
            <a:r>
              <a:rPr baseline="30000" lang="en" sz="2000">
                <a:solidFill>
                  <a:schemeClr val="dk1"/>
                </a:solidFill>
              </a:rPr>
              <a:t>8</a:t>
            </a:r>
            <a:r>
              <a:rPr lang="en" sz="1100">
                <a:solidFill>
                  <a:schemeClr val="dk1"/>
                </a:solidFill>
              </a:rPr>
              <a:t> This is common in financial data (like stock prices), signal processing, or any system known to be "rough."</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g38e19040f3a_0_52"/>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130" name="Google Shape;1130;g38e19040f3a_0_52"/>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31" name="Google Shape;1131;g38e19040f3a_0_52"/>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32" name="Google Shape;1132;g38e19040f3a_0_52"/>
          <p:cNvSpPr txBox="1"/>
          <p:nvPr/>
        </p:nvSpPr>
        <p:spPr>
          <a:xfrm>
            <a:off x="0" y="994300"/>
            <a:ext cx="8806500" cy="358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dk1"/>
                </a:solidFill>
              </a:rPr>
              <a:t>2. Matern 3/2 (</a:t>
            </a:r>
            <a:r>
              <a:rPr b="1" baseline="30000" lang="en" sz="2000">
                <a:solidFill>
                  <a:schemeClr val="dk1"/>
                </a:solidFill>
              </a:rPr>
              <a:t>9</a:t>
            </a:r>
            <a:r>
              <a:rPr b="1" lang="en" sz="1700">
                <a:solidFill>
                  <a:schemeClr val="dk1"/>
                </a:solidFill>
              </a:rPr>
              <a:t>$\nu = 1.5$) — The "Once-Differentiable" Kernel</a:t>
            </a:r>
            <a:r>
              <a:rPr b="1" baseline="30000" lang="en" sz="2000">
                <a:solidFill>
                  <a:schemeClr val="dk1"/>
                </a:solidFill>
              </a:rPr>
              <a:t>10</a:t>
            </a:r>
            <a:endParaRPr b="1" baseline="30000" sz="2000">
              <a:solidFill>
                <a:schemeClr val="dk1"/>
              </a:solidFill>
            </a:endParaRPr>
          </a:p>
          <a:p>
            <a:pPr indent="-298450" lvl="0" marL="457200" rtl="0" algn="l">
              <a:lnSpc>
                <a:spcPct val="115000"/>
              </a:lnSpc>
              <a:spcBef>
                <a:spcPts val="400"/>
              </a:spcBef>
              <a:spcAft>
                <a:spcPts val="0"/>
              </a:spcAft>
              <a:buClr>
                <a:schemeClr val="dk1"/>
              </a:buClr>
              <a:buSzPts val="1100"/>
              <a:buChar char="●"/>
            </a:pPr>
            <a:r>
              <a:rPr b="1" lang="en" sz="1100">
                <a:solidFill>
                  <a:schemeClr val="dk1"/>
                </a:solidFill>
              </a:rPr>
              <a:t>Smoothness:</a:t>
            </a:r>
            <a:r>
              <a:rPr lang="en" sz="1100">
                <a:solidFill>
                  <a:schemeClr val="dk1"/>
                </a:solidFill>
              </a:rPr>
              <a:t> The functions are </a:t>
            </a:r>
            <a:r>
              <a:rPr b="1" lang="en" sz="1100">
                <a:solidFill>
                  <a:schemeClr val="dk1"/>
                </a:solidFill>
              </a:rPr>
              <a:t>once differentiable</a:t>
            </a:r>
            <a:r>
              <a:rPr lang="en" sz="1100">
                <a:solidFill>
                  <a:schemeClr val="dk1"/>
                </a:solidFill>
              </a:rPr>
              <a:t>.</a:t>
            </a:r>
            <a:r>
              <a:rPr baseline="30000" lang="en" sz="2000">
                <a:solidFill>
                  <a:schemeClr val="dk1"/>
                </a:solidFill>
              </a:rPr>
              <a:t>11</a:t>
            </a:r>
            <a:r>
              <a:rPr lang="en" sz="1100">
                <a:solidFill>
                  <a:schemeClr val="dk1"/>
                </a:solidFill>
              </a:rPr>
              <a:t> The function itself is smooth, and its first derivative is also continuous, but the second derivative is not.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Best Case to Use:</a:t>
            </a:r>
            <a:r>
              <a:rPr lang="en" sz="1100">
                <a:solidFill>
                  <a:schemeClr val="dk1"/>
                </a:solidFill>
              </a:rPr>
              <a:t> This is a very common default.</a:t>
            </a:r>
            <a:r>
              <a:rPr baseline="30000" lang="en" sz="2000">
                <a:solidFill>
                  <a:schemeClr val="dk1"/>
                </a:solidFill>
              </a:rPr>
              <a:t>12</a:t>
            </a:r>
            <a:r>
              <a:rPr lang="en" sz="1100">
                <a:solidFill>
                  <a:schemeClr val="dk1"/>
                </a:solidFill>
              </a:rPr>
              <a:t> It's a great choice for modeling many physical processes where you expect a smooth function, but you don't want to make the overly strong assumption of infinite smoothness (like RBF does). It's more "realistic" than RBF.</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700">
                <a:solidFill>
                  <a:schemeClr val="dk1"/>
                </a:solidFill>
              </a:rPr>
              <a:t>3. Matern 5/2 (</a:t>
            </a:r>
            <a:r>
              <a:rPr b="1" baseline="30000" lang="en" sz="2000">
                <a:solidFill>
                  <a:schemeClr val="dk1"/>
                </a:solidFill>
              </a:rPr>
              <a:t>13</a:t>
            </a:r>
            <a:r>
              <a:rPr b="1" lang="en" sz="1700">
                <a:solidFill>
                  <a:schemeClr val="dk1"/>
                </a:solidFill>
              </a:rPr>
              <a:t>$\nu = 2.5$) — The "Twice-Differentiable" Kernel</a:t>
            </a:r>
            <a:r>
              <a:rPr b="1" baseline="30000" lang="en" sz="2000">
                <a:solidFill>
                  <a:schemeClr val="dk1"/>
                </a:solidFill>
              </a:rPr>
              <a:t>14</a:t>
            </a:r>
            <a:endParaRPr b="1" baseline="30000" sz="2000">
              <a:solidFill>
                <a:schemeClr val="dk1"/>
              </a:solidFill>
            </a:endParaRPr>
          </a:p>
          <a:p>
            <a:pPr indent="-298450" lvl="0" marL="457200" rtl="0" algn="l">
              <a:lnSpc>
                <a:spcPct val="115000"/>
              </a:lnSpc>
              <a:spcBef>
                <a:spcPts val="400"/>
              </a:spcBef>
              <a:spcAft>
                <a:spcPts val="0"/>
              </a:spcAft>
              <a:buClr>
                <a:schemeClr val="dk1"/>
              </a:buClr>
              <a:buSzPts val="1100"/>
              <a:buChar char="●"/>
            </a:pPr>
            <a:r>
              <a:rPr b="1" lang="en" sz="1100">
                <a:solidFill>
                  <a:schemeClr val="dk1"/>
                </a:solidFill>
              </a:rPr>
              <a:t>Smoothness:</a:t>
            </a:r>
            <a:r>
              <a:rPr lang="en" sz="1100">
                <a:solidFill>
                  <a:schemeClr val="dk1"/>
                </a:solidFill>
              </a:rPr>
              <a:t> The functions are </a:t>
            </a:r>
            <a:r>
              <a:rPr b="1" lang="en" sz="1100">
                <a:solidFill>
                  <a:schemeClr val="dk1"/>
                </a:solidFill>
              </a:rPr>
              <a:t>twice differentiable</a:t>
            </a:r>
            <a:r>
              <a:rPr lang="en" sz="1100">
                <a:solidFill>
                  <a:schemeClr val="dk1"/>
                </a:solidFill>
              </a:rPr>
              <a:t>. This is "smoother" than Matern 3/2. The function, its first derivative, and its second derivative are all continuous.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Best Case to Use:</a:t>
            </a:r>
            <a:r>
              <a:rPr lang="en" sz="1100">
                <a:solidFill>
                  <a:schemeClr val="dk1"/>
                </a:solidFill>
              </a:rPr>
              <a:t> This is the </a:t>
            </a:r>
            <a:r>
              <a:rPr b="1" lang="en" sz="1100">
                <a:solidFill>
                  <a:schemeClr val="dk1"/>
                </a:solidFill>
              </a:rPr>
              <a:t>most common and recommended default</a:t>
            </a:r>
            <a:r>
              <a:rPr lang="en" sz="1100">
                <a:solidFill>
                  <a:schemeClr val="dk1"/>
                </a:solidFill>
              </a:rPr>
              <a:t> kernel for general-purpose use. It provides a flexible and robust model that assumes your function is "well-behaved" and smooth (which most real-world processes are) without being </a:t>
            </a:r>
            <a:r>
              <a:rPr i="1" lang="en" sz="1100">
                <a:solidFill>
                  <a:schemeClr val="dk1"/>
                </a:solidFill>
              </a:rPr>
              <a:t>too</a:t>
            </a:r>
            <a:r>
              <a:rPr lang="en" sz="1100">
                <a:solidFill>
                  <a:schemeClr val="dk1"/>
                </a:solidFill>
              </a:rPr>
              <a:t> smooth.</a:t>
            </a: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38e19040f3a_0_62"/>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138" name="Google Shape;1138;g38e19040f3a_0_62"/>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39" name="Google Shape;1139;g38e19040f3a_0_62"/>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40" name="Google Shape;1140;g38e19040f3a_0_62"/>
          <p:cNvSpPr txBox="1"/>
          <p:nvPr/>
        </p:nvSpPr>
        <p:spPr>
          <a:xfrm>
            <a:off x="532650" y="1349400"/>
            <a:ext cx="5548500" cy="183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dk1"/>
                </a:solidFill>
              </a:rPr>
              <a:t>Visual Comparison</a:t>
            </a:r>
            <a:endParaRPr b="1" sz="1700">
              <a:solidFill>
                <a:schemeClr val="dk1"/>
              </a:solidFill>
            </a:endParaRPr>
          </a:p>
          <a:p>
            <a:pPr indent="0" lvl="0" marL="0" rtl="0" algn="l">
              <a:lnSpc>
                <a:spcPct val="115000"/>
              </a:lnSpc>
              <a:spcBef>
                <a:spcPts val="400"/>
              </a:spcBef>
              <a:spcAft>
                <a:spcPts val="0"/>
              </a:spcAft>
              <a:buNone/>
            </a:pPr>
            <a:r>
              <a:rPr lang="en" sz="1100">
                <a:solidFill>
                  <a:schemeClr val="dk1"/>
                </a:solidFill>
              </a:rPr>
              <a:t>The key difference is easy to see. Below are functions drawn from Gaussian </a:t>
            </a:r>
            <a:r>
              <a:rPr lang="en" sz="1100">
                <a:solidFill>
                  <a:schemeClr val="dk1"/>
                </a:solidFill>
              </a:rPr>
              <a:t>processes,</a:t>
            </a:r>
            <a:r>
              <a:rPr lang="en" sz="1100">
                <a:solidFill>
                  <a:schemeClr val="dk1"/>
                </a:solidFill>
              </a:rPr>
              <a:t> each using a different kernel.</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Matern 1/2:</a:t>
            </a:r>
            <a:r>
              <a:rPr lang="en" sz="1100">
                <a:solidFill>
                  <a:schemeClr val="dk1"/>
                </a:solidFill>
              </a:rPr>
              <a:t> Looks jagged and rough.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Matern 3/2:</a:t>
            </a:r>
            <a:r>
              <a:rPr lang="en" sz="1100">
                <a:solidFill>
                  <a:schemeClr val="dk1"/>
                </a:solidFill>
              </a:rPr>
              <a:t> Looks smooth, but still "bumpy."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Matern 5/2:</a:t>
            </a:r>
            <a:r>
              <a:rPr lang="en" sz="1100">
                <a:solidFill>
                  <a:schemeClr val="dk1"/>
                </a:solidFill>
              </a:rPr>
              <a:t> Looks very smooth, almost like the RBF.</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RBF:</a:t>
            </a:r>
            <a:r>
              <a:rPr lang="en" sz="1100">
                <a:solidFill>
                  <a:schemeClr val="dk1"/>
                </a:solidFill>
              </a:rPr>
              <a:t> Looks "infinitely smooth" and very "clean."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g399998f739f_1_0"/>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400"/>
              </a:spcAft>
              <a:buClr>
                <a:schemeClr val="dk1"/>
              </a:buClr>
              <a:buSzPts val="1100"/>
              <a:buFont typeface="Arial"/>
              <a:buNone/>
            </a:pPr>
            <a:r>
              <a:rPr b="1" lang="en" sz="1300">
                <a:solidFill>
                  <a:schemeClr val="dk1"/>
                </a:solidFill>
              </a:rPr>
              <a:t>1. Wiener Index </a:t>
            </a:r>
            <a:endParaRPr/>
          </a:p>
        </p:txBody>
      </p:sp>
      <p:sp>
        <p:nvSpPr>
          <p:cNvPr id="1146" name="Google Shape;1146;g399998f739f_1_0"/>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47" name="Google Shape;1147;g399998f739f_1_0"/>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48" name="Google Shape;1148;g399998f739f_1_0"/>
          <p:cNvSpPr txBox="1"/>
          <p:nvPr/>
        </p:nvSpPr>
        <p:spPr>
          <a:xfrm>
            <a:off x="36000" y="1077300"/>
            <a:ext cx="9072000" cy="37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1</a:t>
            </a:r>
            <a:r>
              <a:rPr b="1" lang="en" sz="1300">
                <a:solidFill>
                  <a:schemeClr val="dk1"/>
                </a:solidFill>
              </a:rPr>
              <a:t>. Wiener Index (W)</a:t>
            </a:r>
            <a:endParaRPr b="1" sz="1300">
              <a:solidFill>
                <a:schemeClr val="dk1"/>
              </a:solidFill>
            </a:endParaRPr>
          </a:p>
          <a:p>
            <a:pPr indent="0" lvl="0" marL="0" rtl="0" algn="l">
              <a:lnSpc>
                <a:spcPct val="115000"/>
              </a:lnSpc>
              <a:spcBef>
                <a:spcPts val="400"/>
              </a:spcBef>
              <a:spcAft>
                <a:spcPts val="0"/>
              </a:spcAft>
              <a:buNone/>
            </a:pPr>
            <a:r>
              <a:rPr lang="en" sz="1100">
                <a:solidFill>
                  <a:schemeClr val="dk1"/>
                </a:solidFill>
              </a:rPr>
              <a:t>The Wiener index is one of the oldest and most-studied topological indices, introduced by chemist Harry Wiener in 1947.</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 Core Concept:</a:t>
            </a:r>
            <a:r>
              <a:rPr lang="en" sz="1100">
                <a:solidFill>
                  <a:schemeClr val="dk1"/>
                </a:solidFill>
              </a:rPr>
              <a:t> It measures the overall "compactness" or "extension" of a molecule. A compact, highly branched molecule will have a lower Wiener index, while a long, linear molecule will have a higher one.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 How to Calculate It:</a:t>
            </a:r>
            <a:r>
              <a:rPr lang="en" sz="1100">
                <a:solidFill>
                  <a:schemeClr val="dk1"/>
                </a:solidFill>
              </a:rPr>
              <a:t> The Wiener index is the </a:t>
            </a:r>
            <a:r>
              <a:rPr b="1" lang="en" sz="1100">
                <a:solidFill>
                  <a:schemeClr val="dk1"/>
                </a:solidFill>
              </a:rPr>
              <a:t>sum of the shortest distances between all unique pairs of vertices (atoms)</a:t>
            </a:r>
            <a:r>
              <a:rPr lang="en" sz="1100">
                <a:solidFill>
                  <a:schemeClr val="dk1"/>
                </a:solidFill>
              </a:rPr>
              <a:t> in the molecular graph.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Example:</a:t>
            </a:r>
            <a:r>
              <a:rPr lang="en" sz="1100">
                <a:solidFill>
                  <a:schemeClr val="dk1"/>
                </a:solidFill>
              </a:rPr>
              <a:t> For a simple propane molecule (a 3-atom chain: A-B-C):</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Distance (A, B) = 1</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Distance (A, C) = 2</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Distance (B, C) = 1</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$W$ = 1 + 2 + 1 = 4</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 Applications:</a:t>
            </a:r>
            <a:r>
              <a:rPr lang="en" sz="1100">
                <a:solidFill>
                  <a:schemeClr val="dk1"/>
                </a:solidFill>
              </a:rPr>
              <a:t> The Wiener index has shown a strong correlation with many physical properties of molecules, especially alkanes (paraffins). It is used to predict: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Boiling points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Density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Surface tension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Viscosity</a:t>
            </a:r>
            <a:endParaRPr sz="1100">
              <a:solidFill>
                <a:schemeClr val="dk1"/>
              </a:solidFill>
            </a:endParaRPr>
          </a:p>
        </p:txBody>
      </p:sp>
      <p:pic>
        <p:nvPicPr>
          <p:cNvPr id="1149" name="Google Shape;1149;g399998f739f_1_0" title="weigner.png"/>
          <p:cNvPicPr preferRelativeResize="0"/>
          <p:nvPr/>
        </p:nvPicPr>
        <p:blipFill>
          <a:blip r:embed="rId3">
            <a:alphaModFix/>
          </a:blip>
          <a:stretch>
            <a:fillRect/>
          </a:stretch>
        </p:blipFill>
        <p:spPr>
          <a:xfrm>
            <a:off x="5453650" y="2357388"/>
            <a:ext cx="2734300" cy="1149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g399998f739f_1_12"/>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400"/>
              </a:spcAft>
              <a:buClr>
                <a:schemeClr val="dk1"/>
              </a:buClr>
              <a:buSzPts val="1100"/>
              <a:buFont typeface="Arial"/>
              <a:buNone/>
            </a:pPr>
            <a:r>
              <a:rPr b="1" lang="en" sz="1300">
                <a:solidFill>
                  <a:schemeClr val="dk1"/>
                </a:solidFill>
              </a:rPr>
              <a:t>Zagreb Indices (M1, M2)</a:t>
            </a:r>
            <a:endParaRPr/>
          </a:p>
        </p:txBody>
      </p:sp>
      <p:sp>
        <p:nvSpPr>
          <p:cNvPr id="1155" name="Google Shape;1155;g399998f739f_1_12"/>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56" name="Google Shape;1156;g399998f739f_1_12"/>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57" name="Google Shape;1157;g399998f739f_1_12"/>
          <p:cNvSpPr txBox="1"/>
          <p:nvPr/>
        </p:nvSpPr>
        <p:spPr>
          <a:xfrm>
            <a:off x="331475" y="1039975"/>
            <a:ext cx="8116200" cy="278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The Zagreb indices were introduced in the 1970s and are among the most-used </a:t>
            </a:r>
            <a:r>
              <a:rPr b="1" lang="en" sz="1100">
                <a:solidFill>
                  <a:schemeClr val="dk1"/>
                </a:solidFill>
              </a:rPr>
              <a:t>degree-based</a:t>
            </a:r>
            <a:r>
              <a:rPr lang="en" sz="1100">
                <a:solidFill>
                  <a:schemeClr val="dk1"/>
                </a:solidFill>
              </a:rPr>
              <a:t> indices. They focus on the </a:t>
            </a:r>
            <a:r>
              <a:rPr i="1" lang="en" sz="1100">
                <a:solidFill>
                  <a:schemeClr val="dk1"/>
                </a:solidFill>
              </a:rPr>
              <a:t>degree</a:t>
            </a:r>
            <a:r>
              <a:rPr lang="en" sz="1100">
                <a:solidFill>
                  <a:schemeClr val="dk1"/>
                </a:solidFill>
              </a:rPr>
              <a:t> of each vertex (i.e., the number of bonds an atom has).</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First Zagreb Index (M_1)</a:t>
            </a:r>
            <a:endParaRPr b="1" sz="1100">
              <a:solidFill>
                <a:schemeClr val="dk1"/>
              </a:solidFill>
            </a:endParaRPr>
          </a:p>
          <a:p>
            <a:pPr indent="-298450" lvl="0" marL="457200" rtl="0" algn="l">
              <a:lnSpc>
                <a:spcPct val="115000"/>
              </a:lnSpc>
              <a:spcBef>
                <a:spcPts val="200"/>
              </a:spcBef>
              <a:spcAft>
                <a:spcPts val="0"/>
              </a:spcAft>
              <a:buClr>
                <a:schemeClr val="dk1"/>
              </a:buClr>
              <a:buSzPts val="1100"/>
              <a:buChar char="●"/>
            </a:pPr>
            <a:r>
              <a:rPr b="1" lang="en" sz="1100">
                <a:solidFill>
                  <a:schemeClr val="dk1"/>
                </a:solidFill>
              </a:rPr>
              <a:t>📈 Core Concept:</a:t>
            </a:r>
            <a:r>
              <a:rPr lang="en" sz="1100">
                <a:solidFill>
                  <a:schemeClr val="dk1"/>
                </a:solidFill>
              </a:rPr>
              <a:t> M_1 measures the contribution of bonds based on the "busyness" (degree) of the atoms at their ends. It is often described as a measure of branching.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 How to Calculate It:</a:t>
            </a:r>
            <a:r>
              <a:rPr lang="en" sz="1100">
                <a:solidFill>
                  <a:schemeClr val="dk1"/>
                </a:solidFill>
              </a:rPr>
              <a:t> There are two common (and equivalent) ways to define it: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Vertex-based (most common):</a:t>
            </a:r>
            <a:r>
              <a:rPr lang="en" sz="1100">
                <a:solidFill>
                  <a:schemeClr val="dk1"/>
                </a:solidFill>
              </a:rPr>
              <a:t> The sum of the </a:t>
            </a:r>
            <a:r>
              <a:rPr b="1" lang="en" sz="1100">
                <a:solidFill>
                  <a:schemeClr val="dk1"/>
                </a:solidFill>
              </a:rPr>
              <a:t>squares of the degrees</a:t>
            </a:r>
            <a:r>
              <a:rPr lang="en" sz="1100">
                <a:solidFill>
                  <a:schemeClr val="dk1"/>
                </a:solidFill>
              </a:rPr>
              <a:t> of all vertices.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Edge-based:</a:t>
            </a:r>
            <a:r>
              <a:rPr lang="en" sz="1100">
                <a:solidFill>
                  <a:schemeClr val="dk1"/>
                </a:solidFill>
              </a:rPr>
              <a:t> The sum over all edges, where each edge's value is the </a:t>
            </a:r>
            <a:r>
              <a:rPr b="1" lang="en" sz="1100">
                <a:solidFill>
                  <a:schemeClr val="dk1"/>
                </a:solidFill>
              </a:rPr>
              <a:t>sum of the degrees</a:t>
            </a:r>
            <a:r>
              <a:rPr lang="en" sz="1100">
                <a:solidFill>
                  <a:schemeClr val="dk1"/>
                </a:solidFill>
              </a:rPr>
              <a:t> of its two endpoint vertices.</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pic>
        <p:nvPicPr>
          <p:cNvPr id="1158" name="Google Shape;1158;g399998f739f_1_12" title="Zagreb.png"/>
          <p:cNvPicPr preferRelativeResize="0"/>
          <p:nvPr/>
        </p:nvPicPr>
        <p:blipFill rotWithShape="1">
          <a:blip r:embed="rId3">
            <a:alphaModFix/>
          </a:blip>
          <a:srcRect b="0" l="0" r="0" t="2200"/>
          <a:stretch/>
        </p:blipFill>
        <p:spPr>
          <a:xfrm>
            <a:off x="2063800" y="2962375"/>
            <a:ext cx="4226401" cy="16298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g399998f739f_1_24"/>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200"/>
              </a:spcAft>
              <a:buClr>
                <a:schemeClr val="dk1"/>
              </a:buClr>
              <a:buSzPts val="1100"/>
              <a:buFont typeface="Arial"/>
              <a:buNone/>
            </a:pPr>
            <a:r>
              <a:rPr b="1" lang="en" sz="1100">
                <a:solidFill>
                  <a:schemeClr val="dk1"/>
                </a:solidFill>
              </a:rPr>
              <a:t>Second Zagreb Index (M2)</a:t>
            </a:r>
            <a:endParaRPr/>
          </a:p>
        </p:txBody>
      </p:sp>
      <p:sp>
        <p:nvSpPr>
          <p:cNvPr id="1164" name="Google Shape;1164;g399998f739f_1_24"/>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65" name="Google Shape;1165;g399998f739f_1_24"/>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66" name="Google Shape;1166;g399998f739f_1_24"/>
          <p:cNvSpPr txBox="1"/>
          <p:nvPr/>
        </p:nvSpPr>
        <p:spPr>
          <a:xfrm>
            <a:off x="199400" y="1160200"/>
            <a:ext cx="3673800" cy="3274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 Core Concept:</a:t>
            </a:r>
            <a:r>
              <a:rPr lang="en" sz="1100">
                <a:solidFill>
                  <a:schemeClr val="dk1"/>
                </a:solidFill>
              </a:rPr>
              <a:t> M_2 is also a measure of branching. It specifically quantifies the contribution of individual bonds based on the </a:t>
            </a:r>
            <a:r>
              <a:rPr i="1" lang="en" sz="1100">
                <a:solidFill>
                  <a:schemeClr val="dk1"/>
                </a:solidFill>
              </a:rPr>
              <a:t>product</a:t>
            </a:r>
            <a:r>
              <a:rPr lang="en" sz="1100">
                <a:solidFill>
                  <a:schemeClr val="dk1"/>
                </a:solidFill>
              </a:rPr>
              <a:t> of the degrees of the two atoms in that bond.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 How to Calculate It:</a:t>
            </a:r>
            <a:r>
              <a:rPr lang="en" sz="1100">
                <a:solidFill>
                  <a:schemeClr val="dk1"/>
                </a:solidFill>
              </a:rPr>
              <a:t> It is the sum over all edges, where each edge's value is the </a:t>
            </a:r>
            <a:r>
              <a:rPr b="1" lang="en" sz="1100">
                <a:solidFill>
                  <a:schemeClr val="dk1"/>
                </a:solidFill>
              </a:rPr>
              <a:t>product of the degrees</a:t>
            </a:r>
            <a:r>
              <a:rPr lang="en" sz="1100">
                <a:solidFill>
                  <a:schemeClr val="dk1"/>
                </a:solidFill>
              </a:rPr>
              <a:t> of its two endpoint vertices.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 Applications (for both M_1 and M_2):</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Used in </a:t>
            </a:r>
            <a:r>
              <a:rPr b="1" lang="en" sz="1100">
                <a:solidFill>
                  <a:schemeClr val="dk1"/>
                </a:solidFill>
              </a:rPr>
              <a:t>QSAR/QSPR</a:t>
            </a:r>
            <a:r>
              <a:rPr lang="en" sz="1100">
                <a:solidFill>
                  <a:schemeClr val="dk1"/>
                </a:solidFill>
              </a:rPr>
              <a:t> (Quantitative Structure-Activity/Property Relationship) studies.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They correlate with properties related to the molecule's total $\pi$-electron energy.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Used to measure the extent of branching in a molecular carbon skeleton.</a:t>
            </a:r>
            <a:endParaRPr sz="1100">
              <a:solidFill>
                <a:schemeClr val="dk1"/>
              </a:solidFill>
            </a:endParaRPr>
          </a:p>
        </p:txBody>
      </p:sp>
      <p:pic>
        <p:nvPicPr>
          <p:cNvPr id="1167" name="Google Shape;1167;g399998f739f_1_24" title="Zagreb.png"/>
          <p:cNvPicPr preferRelativeResize="0"/>
          <p:nvPr/>
        </p:nvPicPr>
        <p:blipFill rotWithShape="1">
          <a:blip r:embed="rId3">
            <a:alphaModFix/>
          </a:blip>
          <a:srcRect b="0" l="0" r="0" t="2200"/>
          <a:stretch/>
        </p:blipFill>
        <p:spPr>
          <a:xfrm>
            <a:off x="3768225" y="1487975"/>
            <a:ext cx="5243516" cy="2840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g399998f739f_1_35"/>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400"/>
              </a:spcAft>
              <a:buClr>
                <a:schemeClr val="dk1"/>
              </a:buClr>
              <a:buSzPts val="1100"/>
              <a:buFont typeface="Arial"/>
              <a:buNone/>
            </a:pPr>
            <a:r>
              <a:rPr b="1" lang="en" sz="1300">
                <a:solidFill>
                  <a:schemeClr val="dk1"/>
                </a:solidFill>
              </a:rPr>
              <a:t>Randić Index(R)</a:t>
            </a:r>
            <a:endParaRPr/>
          </a:p>
        </p:txBody>
      </p:sp>
      <p:sp>
        <p:nvSpPr>
          <p:cNvPr id="1173" name="Google Shape;1173;g399998f739f_1_35"/>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74" name="Google Shape;1174;g399998f739f_1_35"/>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sp>
        <p:nvSpPr>
          <p:cNvPr id="1175" name="Google Shape;1175;g399998f739f_1_35"/>
          <p:cNvSpPr txBox="1"/>
          <p:nvPr/>
        </p:nvSpPr>
        <p:spPr>
          <a:xfrm>
            <a:off x="221400" y="1039975"/>
            <a:ext cx="8701200" cy="14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Also known as the </a:t>
            </a:r>
            <a:r>
              <a:rPr b="1" lang="en" sz="1100">
                <a:solidFill>
                  <a:schemeClr val="dk1"/>
                </a:solidFill>
              </a:rPr>
              <a:t>connectivity index</a:t>
            </a:r>
            <a:r>
              <a:rPr lang="en" sz="1100">
                <a:solidFill>
                  <a:schemeClr val="dk1"/>
                </a:solidFill>
              </a:rPr>
              <a:t> or </a:t>
            </a:r>
            <a:r>
              <a:rPr b="1" lang="en" sz="1100">
                <a:solidFill>
                  <a:schemeClr val="dk1"/>
                </a:solidFill>
              </a:rPr>
              <a:t>branching index</a:t>
            </a:r>
            <a:r>
              <a:rPr lang="en" sz="1100">
                <a:solidFill>
                  <a:schemeClr val="dk1"/>
                </a:solidFill>
              </a:rPr>
              <a:t>, this is one of the most successful and widely used topological indices, introduced by Milan Randić in 1975.</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 Core Concept:</a:t>
            </a:r>
            <a:r>
              <a:rPr lang="en" sz="1100">
                <a:solidFill>
                  <a:schemeClr val="dk1"/>
                </a:solidFill>
              </a:rPr>
              <a:t> It is a measure of molecular branching. Like the Wiener index, a higher value indicates a more linear, less-branched molecule, while a lower value indicates more branching.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 How to Calculate It:</a:t>
            </a:r>
            <a:r>
              <a:rPr lang="en" sz="1100">
                <a:solidFill>
                  <a:schemeClr val="dk1"/>
                </a:solidFill>
              </a:rPr>
              <a:t> It is calculated by summing a value for each bond (edge) in the graph. The value for each bond is the reciprocal of the square root of the product of the degrees of the atoms it connects.</a:t>
            </a:r>
            <a:endParaRPr sz="1100">
              <a:solidFill>
                <a:schemeClr val="dk1"/>
              </a:solidFill>
            </a:endParaRPr>
          </a:p>
        </p:txBody>
      </p:sp>
      <p:sp>
        <p:nvSpPr>
          <p:cNvPr id="1176" name="Google Shape;1176;g399998f739f_1_35"/>
          <p:cNvSpPr txBox="1"/>
          <p:nvPr/>
        </p:nvSpPr>
        <p:spPr>
          <a:xfrm>
            <a:off x="441975" y="2652875"/>
            <a:ext cx="78732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For a bond between a carbon with degree 2 (du=2) </a:t>
            </a:r>
            <a:r>
              <a:rPr lang="en" sz="1100">
                <a:solidFill>
                  <a:schemeClr val="dk1"/>
                </a:solidFill>
              </a:rPr>
              <a:t>and</a:t>
            </a:r>
            <a:r>
              <a:rPr lang="en" sz="1100">
                <a:solidFill>
                  <a:schemeClr val="dk1"/>
                </a:solidFill>
              </a:rPr>
              <a:t> a carbon with degree 3</a:t>
            </a:r>
            <a:r>
              <a:rPr lang="en" sz="1100">
                <a:solidFill>
                  <a:schemeClr val="dk1"/>
                </a:solidFill>
              </a:rPr>
              <a:t>, its</a:t>
            </a:r>
            <a:r>
              <a:rPr lang="en" sz="1100">
                <a:solidFill>
                  <a:schemeClr val="dk1"/>
                </a:solidFill>
              </a:rPr>
              <a:t> contribution to the index would be </a:t>
            </a:r>
            <a:r>
              <a:rPr lang="en" sz="1100">
                <a:solidFill>
                  <a:schemeClr val="dk1"/>
                </a:solidFill>
              </a:rPr>
              <a:t>1 / sqrt(2*3).</a:t>
            </a:r>
            <a:r>
              <a:rPr lang="en" sz="1100">
                <a:solidFill>
                  <a:schemeClr val="dk1"/>
                </a:solidFill>
              </a:rPr>
              <a:t> You would sum these values for all bonds.</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 Applications:</a:t>
            </a:r>
            <a:r>
              <a:rPr lang="en" sz="1100">
                <a:solidFill>
                  <a:schemeClr val="dk1"/>
                </a:solidFill>
              </a:rPr>
              <a:t>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Predicting physico-chemical properties of alkanes, such as boiling points, surface area, and enthalpies of formation.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Correlating with chromatographic retention times (how long a substance takes to pass through a chromatography column).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Assessing a drug's </a:t>
            </a:r>
            <a:r>
              <a:rPr lang="en" sz="1100">
                <a:solidFill>
                  <a:schemeClr val="dk1"/>
                </a:solidFill>
              </a:rPr>
              <a:t>toxicity</a:t>
            </a:r>
            <a:r>
              <a:rPr lang="en" sz="1100">
                <a:solidFill>
                  <a:schemeClr val="dk1"/>
                </a:solidFill>
              </a:rPr>
              <a:t> or biological activity based on its structure.</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g399998f739f_2_2"/>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Rnadic formula </a:t>
            </a:r>
            <a:endParaRPr/>
          </a:p>
          <a:p>
            <a:pPr indent="0" lvl="0" marL="0" rtl="0" algn="l">
              <a:spcBef>
                <a:spcPts val="0"/>
              </a:spcBef>
              <a:spcAft>
                <a:spcPts val="0"/>
              </a:spcAft>
              <a:buNone/>
            </a:pPr>
            <a:r>
              <a:t/>
            </a:r>
            <a:endParaRPr/>
          </a:p>
        </p:txBody>
      </p:sp>
      <p:sp>
        <p:nvSpPr>
          <p:cNvPr id="1182" name="Google Shape;1182;g399998f739f_2_2"/>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83" name="Google Shape;1183;g399998f739f_2_2"/>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pic>
        <p:nvPicPr>
          <p:cNvPr id="1184" name="Google Shape;1184;g399998f739f_2_2" title="randic.png"/>
          <p:cNvPicPr preferRelativeResize="0"/>
          <p:nvPr/>
        </p:nvPicPr>
        <p:blipFill rotWithShape="1">
          <a:blip r:embed="rId3">
            <a:alphaModFix/>
          </a:blip>
          <a:srcRect b="4479" l="0" r="0" t="0"/>
          <a:stretch/>
        </p:blipFill>
        <p:spPr>
          <a:xfrm>
            <a:off x="1033250" y="1253150"/>
            <a:ext cx="5800350" cy="2294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g399998f739f_1_53"/>
          <p:cNvSpPr txBox="1"/>
          <p:nvPr>
            <p:ph type="title"/>
          </p:nvPr>
        </p:nvSpPr>
        <p:spPr>
          <a:xfrm>
            <a:off x="144464" y="113110"/>
            <a:ext cx="7227900" cy="5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190" name="Google Shape;1190;g399998f739f_1_53"/>
          <p:cNvSpPr txBox="1"/>
          <p:nvPr>
            <p:ph idx="3" type="body"/>
          </p:nvPr>
        </p:nvSpPr>
        <p:spPr>
          <a:xfrm>
            <a:off x="2906942" y="4722019"/>
            <a:ext cx="5036100" cy="364200"/>
          </a:xfrm>
          <a:prstGeom prst="rect">
            <a:avLst/>
          </a:prstGeom>
        </p:spPr>
        <p:txBody>
          <a:bodyPr anchorCtr="0" anchor="ctr" bIns="34275" lIns="68575" spcFirstLastPara="1" rIns="68575" wrap="square" tIns="34275">
            <a:normAutofit/>
          </a:bodyPr>
          <a:lstStyle/>
          <a:p>
            <a:pPr indent="0" lvl="0" marL="0" rtl="0" algn="r">
              <a:spcBef>
                <a:spcPts val="200"/>
              </a:spcBef>
              <a:spcAft>
                <a:spcPts val="0"/>
              </a:spcAft>
              <a:buNone/>
            </a:pPr>
            <a:r>
              <a:t/>
            </a:r>
            <a:endParaRPr/>
          </a:p>
        </p:txBody>
      </p:sp>
      <p:sp>
        <p:nvSpPr>
          <p:cNvPr id="1191" name="Google Shape;1191;g399998f739f_1_53"/>
          <p:cNvSpPr txBox="1"/>
          <p:nvPr>
            <p:ph idx="4" type="body"/>
          </p:nvPr>
        </p:nvSpPr>
        <p:spPr>
          <a:xfrm>
            <a:off x="144472" y="758869"/>
            <a:ext cx="8607000" cy="281100"/>
          </a:xfrm>
          <a:prstGeom prst="rect">
            <a:avLst/>
          </a:prstGeom>
        </p:spPr>
        <p:txBody>
          <a:bodyPr anchorCtr="0" anchor="ctr" bIns="34275" lIns="68575" spcFirstLastPara="1" rIns="68575" wrap="square" tIns="34275">
            <a:noAutofit/>
          </a:bodyPr>
          <a:lstStyle/>
          <a:p>
            <a:pPr indent="0" lvl="0" marL="0" rtl="0" algn="l">
              <a:spcBef>
                <a:spcPts val="200"/>
              </a:spcBef>
              <a:spcAft>
                <a:spcPts val="0"/>
              </a:spcAft>
              <a:buNone/>
            </a:pPr>
            <a:r>
              <a:t/>
            </a:r>
            <a:endParaRPr/>
          </a:p>
        </p:txBody>
      </p:sp>
      <p:pic>
        <p:nvPicPr>
          <p:cNvPr id="1192" name="Google Shape;1192;g399998f739f_1_53" title="indics.png"/>
          <p:cNvPicPr preferRelativeResize="0"/>
          <p:nvPr/>
        </p:nvPicPr>
        <p:blipFill>
          <a:blip r:embed="rId3">
            <a:alphaModFix/>
          </a:blip>
          <a:stretch>
            <a:fillRect/>
          </a:stretch>
        </p:blipFill>
        <p:spPr>
          <a:xfrm>
            <a:off x="771525" y="1225519"/>
            <a:ext cx="7600950" cy="3114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3"/>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Article Review: Enhanced Thermophysical Property Prediction with Uncertainty Quantification using Group Contribution–Gaussian Process Regression (GCGP)</a:t>
            </a:r>
            <a:endParaRPr sz="1400">
              <a:latin typeface="Merriweather SemiBold"/>
              <a:ea typeface="Merriweather SemiBold"/>
              <a:cs typeface="Merriweather SemiBold"/>
              <a:sym typeface="Merriweather SemiBold"/>
            </a:endParaRPr>
          </a:p>
        </p:txBody>
      </p:sp>
      <p:sp>
        <p:nvSpPr>
          <p:cNvPr id="962" name="Google Shape;962;p3"/>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963" name="Google Shape;963;p3"/>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964" name="Google Shape;964;p3"/>
          <p:cNvSpPr txBox="1"/>
          <p:nvPr>
            <p:ph idx="4" type="body"/>
          </p:nvPr>
        </p:nvSpPr>
        <p:spPr>
          <a:xfrm>
            <a:off x="0" y="766775"/>
            <a:ext cx="9144000" cy="281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200"/>
              </a:spcBef>
              <a:spcAft>
                <a:spcPts val="0"/>
              </a:spcAft>
              <a:buClr>
                <a:schemeClr val="dk1"/>
              </a:buClr>
              <a:buSzPts val="1100"/>
              <a:buFont typeface="Arial"/>
              <a:buNone/>
            </a:pPr>
            <a:r>
              <a:rPr lang="en" sz="1100">
                <a:latin typeface="Courier New"/>
                <a:ea typeface="Courier New"/>
                <a:cs typeface="Courier New"/>
                <a:sym typeface="Courier New"/>
              </a:rPr>
              <a:t>2. Methodology</a:t>
            </a:r>
            <a:r>
              <a:rPr lang="en" sz="1100">
                <a:latin typeface="Courier New"/>
                <a:ea typeface="Courier New"/>
                <a:cs typeface="Courier New"/>
                <a:sym typeface="Courier New"/>
              </a:rPr>
              <a:t>/Approach</a:t>
            </a:r>
            <a:endParaRPr sz="1100">
              <a:latin typeface="Courier New"/>
              <a:ea typeface="Courier New"/>
              <a:cs typeface="Courier New"/>
              <a:sym typeface="Courier New"/>
            </a:endParaRPr>
          </a:p>
        </p:txBody>
      </p:sp>
      <p:sp>
        <p:nvSpPr>
          <p:cNvPr id="965" name="Google Shape;965;p3"/>
          <p:cNvSpPr txBox="1"/>
          <p:nvPr/>
        </p:nvSpPr>
        <p:spPr>
          <a:xfrm>
            <a:off x="38100" y="1099500"/>
            <a:ext cx="9105900" cy="342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 sz="1100" u="none" cap="none" strike="noStrike">
                <a:solidFill>
                  <a:schemeClr val="dk1"/>
                </a:solidFill>
                <a:latin typeface="Times New Roman"/>
                <a:ea typeface="Times New Roman"/>
                <a:cs typeface="Times New Roman"/>
                <a:sym typeface="Times New Roman"/>
              </a:rPr>
              <a:t>Computational Method:</a:t>
            </a:r>
            <a:r>
              <a:rPr b="0" i="0" lang="en" sz="1100" u="none" cap="none" strike="noStrike">
                <a:solidFill>
                  <a:schemeClr val="dk1"/>
                </a:solidFill>
                <a:latin typeface="Times New Roman"/>
                <a:ea typeface="Times New Roman"/>
                <a:cs typeface="Times New Roman"/>
                <a:sym typeface="Times New Roman"/>
              </a:rPr>
              <a:t> The study develops and validates a hybrid framework named the Group Contribution-Gaussian Process (GCGP) method. This approach uses a simple, first-order physical model—the Joback-Reid (JR) GC method—to generate an initial property estimate. This estimate, which contains known systematic errors, is then fed into a Gaussian Process (GP) regression model. The GP's specific task is not to predict the property from scratch, but rather to learn a correction function that maps the discrepancy between the GC model's prediction and the true experimental value.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Times New Roman"/>
                <a:ea typeface="Times New Roman"/>
                <a:cs typeface="Times New Roman"/>
                <a:sym typeface="Times New Roman"/>
              </a:rPr>
              <a:t>Key Models, Tools, and Datasets:</a:t>
            </a:r>
            <a:endParaRPr b="1"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Times New Roman"/>
              <a:buChar char="●"/>
            </a:pPr>
            <a:r>
              <a:rPr b="1" i="0" lang="en" sz="1100" u="none" cap="none" strike="noStrike">
                <a:solidFill>
                  <a:schemeClr val="dk1"/>
                </a:solidFill>
                <a:latin typeface="Times New Roman"/>
                <a:ea typeface="Times New Roman"/>
                <a:cs typeface="Times New Roman"/>
                <a:sym typeface="Times New Roman"/>
              </a:rPr>
              <a:t>Models:</a:t>
            </a:r>
            <a:r>
              <a:rPr b="0" i="0" lang="en" sz="1100" u="none" cap="none" strike="noStrike">
                <a:solidFill>
                  <a:schemeClr val="dk1"/>
                </a:solidFill>
                <a:latin typeface="Times New Roman"/>
                <a:ea typeface="Times New Roman"/>
                <a:cs typeface="Times New Roman"/>
                <a:sym typeface="Times New Roman"/>
              </a:rPr>
              <a:t> The core components are the Joback-Reid (JR) GC model and a Gaussian Process (GP) regression model. The GP was constructed using a flexible Rational Quadratic (RQ) kernel to model the correction function and a White Noise kernel to account for experimental data noise.  </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Times New Roman"/>
                <a:ea typeface="Times New Roman"/>
                <a:cs typeface="Times New Roman"/>
                <a:sym typeface="Times New Roman"/>
              </a:rPr>
              <a:t>Input Features:</a:t>
            </a:r>
            <a:r>
              <a:rPr b="0" i="0" lang="en" sz="1100" u="none" cap="none" strike="noStrike">
                <a:solidFill>
                  <a:schemeClr val="dk1"/>
                </a:solidFill>
                <a:latin typeface="Times New Roman"/>
                <a:ea typeface="Times New Roman"/>
                <a:cs typeface="Times New Roman"/>
                <a:sym typeface="Times New Roman"/>
              </a:rPr>
              <a:t> A key aspect of the methodology is its parsimony. The GP model was trained using only two easily obtainable input features for each molecule: (1) the property value predicted by the JR GC model and (2) the molecule's total molecular weight.  </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Times New Roman"/>
                <a:ea typeface="Times New Roman"/>
                <a:cs typeface="Times New Roman"/>
                <a:sym typeface="Times New Roman"/>
              </a:rPr>
              <a:t>Data:</a:t>
            </a:r>
            <a:r>
              <a:rPr b="0" i="0" lang="en" sz="1100" u="none" cap="none" strike="noStrike">
                <a:solidFill>
                  <a:schemeClr val="dk1"/>
                </a:solidFill>
                <a:latin typeface="Times New Roman"/>
                <a:ea typeface="Times New Roman"/>
                <a:cs typeface="Times New Roman"/>
                <a:sym typeface="Times New Roman"/>
              </a:rPr>
              <a:t> The models were trained and tested on experimental data for six key thermophysical properties: normal boiling temperature (Tb​), enthalpy of vaporization (ΔHvap​), normal melting temperature (Tm​), critical pressure (Pc​), critical volume (Vc​), and critical temperature (Tc​). The data was primarily sourced from the CRC Handbook of Chemistry and Physics, supplemented by Yaws' Critical Property Data, and comprised between 485 and 5,640 molecules per property.  </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Times New Roman"/>
                <a:ea typeface="Times New Roman"/>
                <a:cs typeface="Times New Roman"/>
                <a:sym typeface="Times New Roman"/>
              </a:rPr>
              <a:t>Analysis Techniques:</a:t>
            </a:r>
            <a:r>
              <a:rPr b="0" i="0" lang="en" sz="1100" u="none" cap="none" strike="noStrike">
                <a:solidFill>
                  <a:schemeClr val="dk1"/>
                </a:solidFill>
                <a:latin typeface="Times New Roman"/>
                <a:ea typeface="Times New Roman"/>
                <a:cs typeface="Times New Roman"/>
                <a:sym typeface="Times New Roman"/>
              </a:rPr>
              <a:t> The dataset was split into 80% for training and 20% for testing using a feature-based </a:t>
            </a:r>
            <a:r>
              <a:rPr b="0" i="1" lang="en" sz="1100" u="none" cap="none" strike="noStrike">
                <a:solidFill>
                  <a:schemeClr val="dk1"/>
                </a:solidFill>
                <a:latin typeface="Times New Roman"/>
                <a:ea typeface="Times New Roman"/>
                <a:cs typeface="Times New Roman"/>
                <a:sym typeface="Times New Roman"/>
              </a:rPr>
              <a:t>stratified sampling</a:t>
            </a:r>
            <a:r>
              <a:rPr b="0" i="0" lang="en" sz="1100" u="none" cap="none" strike="noStrike">
                <a:solidFill>
                  <a:schemeClr val="dk1"/>
                </a:solidFill>
                <a:latin typeface="Times New Roman"/>
                <a:ea typeface="Times New Roman"/>
                <a:cs typeface="Times New Roman"/>
                <a:sym typeface="Times New Roman"/>
              </a:rPr>
              <a:t> algorithm. This ensures that the training and test sets have similar distributions of the input features, preventing evaluation bias. Model performance was rigorously assessed using standard metrics such as the coefficient of determination (R2), mean absolute error (MAE), and root mean squared error (RMSE).</a:t>
            </a:r>
            <a:endParaRPr b="0"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Article Review: Enhanced Thermophysical Property Prediction with Uncertainty Quantification using Group Contribution–Gaussian Process Regression (GCGP)</a:t>
            </a:r>
            <a:endParaRPr sz="1400">
              <a:latin typeface="Merriweather SemiBold"/>
              <a:ea typeface="Merriweather SemiBold"/>
              <a:cs typeface="Merriweather SemiBold"/>
              <a:sym typeface="Merriweather SemiBold"/>
            </a:endParaRPr>
          </a:p>
        </p:txBody>
      </p:sp>
      <p:sp>
        <p:nvSpPr>
          <p:cNvPr id="971" name="Google Shape;971;p4"/>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972" name="Google Shape;972;p4"/>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973" name="Google Shape;973;p4"/>
          <p:cNvSpPr txBox="1"/>
          <p:nvPr>
            <p:ph idx="4" type="body"/>
          </p:nvPr>
        </p:nvSpPr>
        <p:spPr>
          <a:xfrm>
            <a:off x="0" y="766775"/>
            <a:ext cx="9144000" cy="281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200"/>
              </a:spcBef>
              <a:spcAft>
                <a:spcPts val="0"/>
              </a:spcAft>
              <a:buSzPts val="1200"/>
              <a:buNone/>
            </a:pPr>
            <a:r>
              <a:rPr lang="en" sz="1100">
                <a:latin typeface="Courier New"/>
                <a:ea typeface="Courier New"/>
                <a:cs typeface="Courier New"/>
                <a:sym typeface="Courier New"/>
              </a:rPr>
              <a:t>3. Key results:</a:t>
            </a:r>
            <a:endParaRPr sz="1100">
              <a:latin typeface="Courier New"/>
              <a:ea typeface="Courier New"/>
              <a:cs typeface="Courier New"/>
              <a:sym typeface="Courier New"/>
            </a:endParaRPr>
          </a:p>
        </p:txBody>
      </p:sp>
      <p:sp>
        <p:nvSpPr>
          <p:cNvPr id="974" name="Google Shape;974;p4"/>
          <p:cNvSpPr txBox="1"/>
          <p:nvPr/>
        </p:nvSpPr>
        <p:spPr>
          <a:xfrm>
            <a:off x="38100" y="1099500"/>
            <a:ext cx="9105900" cy="2495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Times New Roman"/>
                <a:ea typeface="Times New Roman"/>
                <a:cs typeface="Times New Roman"/>
                <a:sym typeface="Times New Roman"/>
              </a:rPr>
              <a:t>Dramatic Accuracy Improvement:</a:t>
            </a:r>
            <a:r>
              <a:rPr b="0" i="0" lang="en" sz="1100" u="none" cap="none" strike="noStrike">
                <a:solidFill>
                  <a:schemeClr val="dk1"/>
                </a:solidFill>
                <a:latin typeface="Times New Roman"/>
                <a:ea typeface="Times New Roman"/>
                <a:cs typeface="Times New Roman"/>
                <a:sym typeface="Times New Roman"/>
              </a:rPr>
              <a:t> The GCGP framework demonstrated a significant improvement in predictive accuracy over the standalone JR GC model. For properties where the GC model performed very poorly, such as melting temperature (Tm​), the GCGP method increased the test set R2 from -0.29 to a respectable 0.73. For critical temperature (Tc​), the R2 was boosted from 0.67 to 0.94.  </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Times New Roman"/>
                <a:ea typeface="Times New Roman"/>
                <a:cs typeface="Times New Roman"/>
                <a:sym typeface="Times New Roman"/>
              </a:rPr>
              <a:t>Correction of Nuanced, Chemistry-Specific Biases:</a:t>
            </a:r>
            <a:r>
              <a:rPr b="0" i="0" lang="en" sz="1100" u="none" cap="none" strike="noStrike">
                <a:solidFill>
                  <a:schemeClr val="dk1"/>
                </a:solidFill>
                <a:latin typeface="Times New Roman"/>
                <a:ea typeface="Times New Roman"/>
                <a:cs typeface="Times New Roman"/>
                <a:sym typeface="Times New Roman"/>
              </a:rPr>
              <a:t> A novel insight was the model's ability to learn and correct highly specific systematic errors, even from sparse data. For instance, the JR model is known to be flawed for highly fluorinated and highly nitrated compounds. With only a few such molecules in the training data, the GCGP model learned the specific nature of this error and accurately predicted the properties of new, out-of-sample molecules from these chemical families, a task where the original GC model failed dramatically. This was achieved without any explicit chemical information being provided to the model beyond the two simple input features.  </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Times New Roman"/>
                <a:ea typeface="Times New Roman"/>
                <a:cs typeface="Times New Roman"/>
                <a:sym typeface="Times New Roman"/>
              </a:rPr>
              <a:t>Reliable Uncertainty Quantification:</a:t>
            </a:r>
            <a:r>
              <a:rPr b="0" i="0" lang="en" sz="1100" u="none" cap="none" strike="noStrike">
                <a:solidFill>
                  <a:schemeClr val="dk1"/>
                </a:solidFill>
                <a:latin typeface="Times New Roman"/>
                <a:ea typeface="Times New Roman"/>
                <a:cs typeface="Times New Roman"/>
                <a:sym typeface="Times New Roman"/>
              </a:rPr>
              <a:t> The GCGP method successfully generated well-calibrated 95% prediction intervals. On the unseen test data, these intervals captured the true experimental value more than 90% of the time across all six properties. Crucially, the model demonstrated its awareness of its own limitations by producing larger uncertainty intervals for predictions in sparse regions of the feature space, such as for the out-of-sample fluorinated molecules.</a:t>
            </a:r>
            <a:endParaRPr b="1"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Article Review: Enhanced Thermophysical Property Prediction with Uncertainty Quantification using Group Contribution–Gaussian Process Regression (GCGP)</a:t>
            </a:r>
            <a:endParaRPr sz="1400">
              <a:latin typeface="Merriweather SemiBold"/>
              <a:ea typeface="Merriweather SemiBold"/>
              <a:cs typeface="Merriweather SemiBold"/>
              <a:sym typeface="Merriweather SemiBold"/>
            </a:endParaRPr>
          </a:p>
        </p:txBody>
      </p:sp>
      <p:sp>
        <p:nvSpPr>
          <p:cNvPr id="980" name="Google Shape;980;p5"/>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981" name="Google Shape;981;p5"/>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982" name="Google Shape;982;p5"/>
          <p:cNvSpPr txBox="1"/>
          <p:nvPr>
            <p:ph idx="4" type="body"/>
          </p:nvPr>
        </p:nvSpPr>
        <p:spPr>
          <a:xfrm>
            <a:off x="0" y="766775"/>
            <a:ext cx="9144000" cy="281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200"/>
              </a:spcBef>
              <a:spcAft>
                <a:spcPts val="0"/>
              </a:spcAft>
              <a:buSzPts val="1200"/>
              <a:buNone/>
            </a:pPr>
            <a:r>
              <a:rPr lang="en" sz="1100">
                <a:latin typeface="Courier New"/>
                <a:ea typeface="Courier New"/>
                <a:cs typeface="Courier New"/>
                <a:sym typeface="Courier New"/>
              </a:rPr>
              <a:t>4. Conclusion:</a:t>
            </a:r>
            <a:endParaRPr sz="1100">
              <a:latin typeface="Courier New"/>
              <a:ea typeface="Courier New"/>
              <a:cs typeface="Courier New"/>
              <a:sym typeface="Courier New"/>
            </a:endParaRPr>
          </a:p>
        </p:txBody>
      </p:sp>
      <p:sp>
        <p:nvSpPr>
          <p:cNvPr id="983" name="Google Shape;983;p5"/>
          <p:cNvSpPr txBox="1"/>
          <p:nvPr/>
        </p:nvSpPr>
        <p:spPr>
          <a:xfrm>
            <a:off x="38100" y="1099500"/>
            <a:ext cx="9105900" cy="2106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Times New Roman"/>
                <a:ea typeface="Times New Roman"/>
                <a:cs typeface="Times New Roman"/>
                <a:sym typeface="Times New Roman"/>
              </a:rPr>
              <a:t>Authors' Conclusions:</a:t>
            </a:r>
            <a:r>
              <a:rPr b="0" i="0" lang="en" sz="1100" u="none" cap="none" strike="noStrike">
                <a:solidFill>
                  <a:schemeClr val="dk1"/>
                </a:solidFill>
                <a:latin typeface="Times New Roman"/>
                <a:ea typeface="Times New Roman"/>
                <a:cs typeface="Times New Roman"/>
                <a:sym typeface="Times New Roman"/>
              </a:rPr>
              <a:t> The authors conclude that the GCGP framework is a fast, robust, and generalizable method that successfully integrates a simple physical model with a probabilistic machine learning corrector. It effectively remedies the systematic biases of traditional GC methods and, just as importantly, provides reliable uncertainty estimates for its predictions. The success of the approach is rooted in its hybrid architecture rather than a specific, fine-tuned implementation.  </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Times New Roman"/>
                <a:ea typeface="Times New Roman"/>
                <a:cs typeface="Times New Roman"/>
                <a:sym typeface="Times New Roman"/>
              </a:rPr>
              <a:t>Broader Significance and Future Influence:</a:t>
            </a:r>
            <a:r>
              <a:rPr b="0" i="0" lang="en" sz="1100" u="none" cap="none" strike="noStrike">
                <a:solidFill>
                  <a:schemeClr val="dk1"/>
                </a:solidFill>
                <a:latin typeface="Times New Roman"/>
                <a:ea typeface="Times New Roman"/>
                <a:cs typeface="Times New Roman"/>
                <a:sym typeface="Times New Roman"/>
              </a:rPr>
              <a:t> This work provides a powerful and practical tool for the materials science and chemical engineering communities. By delivering both high accuracy and trustworthy uncertainty from a computationally inexpensive model, the GCGP method can significantly accelerate and improve the reliability of CAMD workflows. This has direct implications for the discovery of novel materials, including next-generation refrigerants, sustainable solvents, and pharmaceuticals. The authors also propose several avenues for future work, such as incorporating more advanced GC models as inputs, adding topological descriptors to differentiate isomers, and extending the framework to predict properties as a function of temperature and pressure.</a:t>
            </a:r>
            <a:endParaRPr b="1"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6"/>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Strategy</a:t>
            </a:r>
            <a:endParaRPr sz="1400">
              <a:latin typeface="Merriweather SemiBold"/>
              <a:ea typeface="Merriweather SemiBold"/>
              <a:cs typeface="Merriweather SemiBold"/>
              <a:sym typeface="Merriweather SemiBold"/>
            </a:endParaRPr>
          </a:p>
        </p:txBody>
      </p:sp>
      <p:sp>
        <p:nvSpPr>
          <p:cNvPr id="989" name="Google Shape;989;p6"/>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990" name="Google Shape;990;p6"/>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sp>
        <p:nvSpPr>
          <p:cNvPr id="991" name="Google Shape;991;p6"/>
          <p:cNvSpPr txBox="1"/>
          <p:nvPr/>
        </p:nvSpPr>
        <p:spPr>
          <a:xfrm>
            <a:off x="38100" y="1099500"/>
            <a:ext cx="9105900" cy="1522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Times New Roman"/>
                <a:ea typeface="Times New Roman"/>
                <a:cs typeface="Times New Roman"/>
                <a:sym typeface="Times New Roman"/>
              </a:rPr>
              <a:t>Keep only relevant properties</a:t>
            </a:r>
            <a:endParaRPr b="0" i="0" sz="1100" u="none" cap="none" strike="noStrike">
              <a:solidFill>
                <a:schemeClr val="dk1"/>
              </a:solidFill>
              <a:latin typeface="Times New Roman"/>
              <a:ea typeface="Times New Roman"/>
              <a:cs typeface="Times New Roman"/>
              <a:sym typeface="Times New Roman"/>
            </a:endParaRPr>
          </a:p>
          <a:p>
            <a:pPr indent="-298450" lvl="1" marL="914400" marR="0" rtl="0" algn="l">
              <a:lnSpc>
                <a:spcPct val="115000"/>
              </a:lnSpc>
              <a:spcBef>
                <a:spcPts val="0"/>
              </a:spcBef>
              <a:spcAft>
                <a:spcPts val="0"/>
              </a:spcAft>
              <a:buClr>
                <a:schemeClr val="dk1"/>
              </a:buClr>
              <a:buSzPts val="1100"/>
              <a:buFont typeface="Times New Roman"/>
              <a:buAutoNum type="alphaLcPeriod"/>
            </a:pPr>
            <a:r>
              <a:rPr b="0" i="0" lang="en" sz="1100" u="none" cap="none" strike="noStrike">
                <a:solidFill>
                  <a:schemeClr val="dk1"/>
                </a:solidFill>
                <a:latin typeface="Times New Roman"/>
                <a:ea typeface="Times New Roman"/>
                <a:cs typeface="Times New Roman"/>
                <a:sym typeface="Times New Roman"/>
              </a:rPr>
              <a:t>SMILES, Boiling point, Melting point, critical temperature, critical pressure, critical volume, Enthalpy of formation, Gibbs energy, Heat capacity, enthalpy (vaporization), enthalpy (fusion), liquid viscosity, log P, molecular weight</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Times New Roman"/>
              <a:buChar char="●"/>
            </a:pPr>
            <a:r>
              <a:rPr b="0" i="0" lang="en" sz="1100" u="none" cap="none" strike="noStrike">
                <a:solidFill>
                  <a:schemeClr val="dk1"/>
                </a:solidFill>
                <a:latin typeface="Times New Roman"/>
                <a:ea typeface="Times New Roman"/>
                <a:cs typeface="Times New Roman"/>
                <a:sym typeface="Times New Roman"/>
              </a:rPr>
              <a:t>We need to clean the data</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Times New Roman"/>
              <a:buChar char="●"/>
            </a:pPr>
            <a:r>
              <a:rPr b="0" i="0" lang="en" sz="1100" u="none" cap="none" strike="noStrike">
                <a:solidFill>
                  <a:schemeClr val="dk1"/>
                </a:solidFill>
                <a:latin typeface="Times New Roman"/>
                <a:ea typeface="Times New Roman"/>
                <a:cs typeface="Times New Roman"/>
                <a:sym typeface="Times New Roman"/>
              </a:rPr>
              <a:t>Validate the data using Regression</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Times New Roman"/>
              <a:buChar char="●"/>
            </a:pPr>
            <a:r>
              <a:rPr b="0" i="0" lang="en" sz="1100" u="none" cap="none" strike="noStrike">
                <a:solidFill>
                  <a:schemeClr val="dk1"/>
                </a:solidFill>
                <a:latin typeface="Times New Roman"/>
                <a:ea typeface="Times New Roman"/>
                <a:cs typeface="Times New Roman"/>
                <a:sym typeface="Times New Roman"/>
              </a:rPr>
              <a:t>Train on different properties</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dk1"/>
              </a:buClr>
              <a:buSzPts val="1100"/>
              <a:buFont typeface="Times New Roman"/>
              <a:buChar char="●"/>
            </a:pPr>
            <a:r>
              <a:t/>
            </a:r>
            <a:endParaRPr b="0"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38a412dcdef_0_0"/>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Results (GP-with outliers)</a:t>
            </a:r>
            <a:endParaRPr sz="1400">
              <a:latin typeface="Merriweather SemiBold"/>
              <a:ea typeface="Merriweather SemiBold"/>
              <a:cs typeface="Merriweather SemiBold"/>
              <a:sym typeface="Merriweather SemiBold"/>
            </a:endParaRPr>
          </a:p>
        </p:txBody>
      </p:sp>
      <p:sp>
        <p:nvSpPr>
          <p:cNvPr id="997" name="Google Shape;997;g38a412dcdef_0_0"/>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998" name="Google Shape;998;g38a412dcdef_0_0"/>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pic>
        <p:nvPicPr>
          <p:cNvPr id="999" name="Google Shape;999;g38a412dcdef_0_0" title="Screenshot 2025-09-10 at 5.21.38 PM.png"/>
          <p:cNvPicPr preferRelativeResize="0"/>
          <p:nvPr/>
        </p:nvPicPr>
        <p:blipFill>
          <a:blip r:embed="rId3">
            <a:alphaModFix/>
          </a:blip>
          <a:stretch>
            <a:fillRect/>
          </a:stretch>
        </p:blipFill>
        <p:spPr>
          <a:xfrm>
            <a:off x="62100" y="2763369"/>
            <a:ext cx="7392651" cy="1916600"/>
          </a:xfrm>
          <a:prstGeom prst="rect">
            <a:avLst/>
          </a:prstGeom>
          <a:noFill/>
          <a:ln>
            <a:noFill/>
          </a:ln>
        </p:spPr>
      </p:pic>
      <p:pic>
        <p:nvPicPr>
          <p:cNvPr id="1000" name="Google Shape;1000;g38a412dcdef_0_0" title="Screenshot 2025-09-10 at 5.43.55 PM.png"/>
          <p:cNvPicPr preferRelativeResize="0"/>
          <p:nvPr/>
        </p:nvPicPr>
        <p:blipFill>
          <a:blip r:embed="rId4">
            <a:alphaModFix/>
          </a:blip>
          <a:stretch>
            <a:fillRect/>
          </a:stretch>
        </p:blipFill>
        <p:spPr>
          <a:xfrm>
            <a:off x="62100" y="1102250"/>
            <a:ext cx="6185890" cy="1634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38a412dcdef_0_46"/>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Results (GP-with outliers)</a:t>
            </a:r>
            <a:endParaRPr sz="1400">
              <a:latin typeface="Merriweather SemiBold"/>
              <a:ea typeface="Merriweather SemiBold"/>
              <a:cs typeface="Merriweather SemiBold"/>
              <a:sym typeface="Merriweather SemiBold"/>
            </a:endParaRPr>
          </a:p>
        </p:txBody>
      </p:sp>
      <p:sp>
        <p:nvSpPr>
          <p:cNvPr id="1006" name="Google Shape;1006;g38a412dcdef_0_46"/>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1007" name="Google Shape;1007;g38a412dcdef_0_46"/>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pic>
        <p:nvPicPr>
          <p:cNvPr id="1008" name="Google Shape;1008;g38a412dcdef_0_46" title="Screenshot 2025-09-10 at 5.25.13 PM.png"/>
          <p:cNvPicPr preferRelativeResize="0"/>
          <p:nvPr/>
        </p:nvPicPr>
        <p:blipFill>
          <a:blip r:embed="rId3">
            <a:alphaModFix/>
          </a:blip>
          <a:stretch>
            <a:fillRect/>
          </a:stretch>
        </p:blipFill>
        <p:spPr>
          <a:xfrm>
            <a:off x="73275" y="1080675"/>
            <a:ext cx="6469450" cy="1674575"/>
          </a:xfrm>
          <a:prstGeom prst="rect">
            <a:avLst/>
          </a:prstGeom>
          <a:noFill/>
          <a:ln>
            <a:noFill/>
          </a:ln>
        </p:spPr>
      </p:pic>
      <p:pic>
        <p:nvPicPr>
          <p:cNvPr id="1009" name="Google Shape;1009;g38a412dcdef_0_46" title="Screenshot 2025-09-10 at 5.25.57 PM.png"/>
          <p:cNvPicPr preferRelativeResize="0"/>
          <p:nvPr/>
        </p:nvPicPr>
        <p:blipFill>
          <a:blip r:embed="rId4">
            <a:alphaModFix/>
          </a:blip>
          <a:stretch>
            <a:fillRect/>
          </a:stretch>
        </p:blipFill>
        <p:spPr>
          <a:xfrm>
            <a:off x="152400" y="2907650"/>
            <a:ext cx="6234905" cy="16619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g38a412dcdef_0_38"/>
          <p:cNvSpPr txBox="1"/>
          <p:nvPr>
            <p:ph type="title"/>
          </p:nvPr>
        </p:nvSpPr>
        <p:spPr>
          <a:xfrm>
            <a:off x="144464" y="113110"/>
            <a:ext cx="7227900" cy="5514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500"/>
              </a:spcBef>
              <a:spcAft>
                <a:spcPts val="1500"/>
              </a:spcAft>
              <a:buSzPts val="1100"/>
              <a:buNone/>
            </a:pPr>
            <a:r>
              <a:rPr lang="en" sz="1400">
                <a:latin typeface="Merriweather SemiBold"/>
                <a:ea typeface="Merriweather SemiBold"/>
                <a:cs typeface="Merriweather SemiBold"/>
                <a:sym typeface="Merriweather SemiBold"/>
              </a:rPr>
              <a:t>Results (GP-with outliers)</a:t>
            </a:r>
            <a:endParaRPr sz="1400">
              <a:latin typeface="Merriweather SemiBold"/>
              <a:ea typeface="Merriweather SemiBold"/>
              <a:cs typeface="Merriweather SemiBold"/>
              <a:sym typeface="Merriweather SemiBold"/>
            </a:endParaRPr>
          </a:p>
        </p:txBody>
      </p:sp>
      <p:sp>
        <p:nvSpPr>
          <p:cNvPr id="1015" name="Google Shape;1015;g38a412dcdef_0_38"/>
          <p:cNvSpPr txBox="1"/>
          <p:nvPr>
            <p:ph idx="12" type="sldNum"/>
          </p:nvPr>
        </p:nvSpPr>
        <p:spPr>
          <a:xfrm>
            <a:off x="8395137" y="4773173"/>
            <a:ext cx="4713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solidFill>
                  <a:schemeClr val="dk1"/>
                </a:solidFill>
              </a:rPr>
              <a:t>‹#›</a:t>
            </a:fld>
            <a:endParaRPr sz="1100">
              <a:solidFill>
                <a:schemeClr val="dk1"/>
              </a:solidFill>
            </a:endParaRPr>
          </a:p>
        </p:txBody>
      </p:sp>
      <p:sp>
        <p:nvSpPr>
          <p:cNvPr id="1016" name="Google Shape;1016;g38a412dcdef_0_38"/>
          <p:cNvSpPr txBox="1"/>
          <p:nvPr>
            <p:ph idx="3" type="body"/>
          </p:nvPr>
        </p:nvSpPr>
        <p:spPr>
          <a:xfrm>
            <a:off x="2906942" y="4722019"/>
            <a:ext cx="5036100" cy="364200"/>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200"/>
              </a:spcBef>
              <a:spcAft>
                <a:spcPts val="0"/>
              </a:spcAft>
              <a:buSzPts val="1100"/>
              <a:buNone/>
            </a:pPr>
            <a:r>
              <a:rPr b="0" lang="en">
                <a:solidFill>
                  <a:schemeClr val="dk1"/>
                </a:solidFill>
                <a:latin typeface="IBM Plex Sans SemiBold"/>
                <a:ea typeface="IBM Plex Sans SemiBold"/>
                <a:cs typeface="IBM Plex Sans SemiBold"/>
                <a:sym typeface="IBM Plex Sans SemiBold"/>
              </a:rPr>
              <a:t>Project Name</a:t>
            </a:r>
            <a:endParaRPr b="0">
              <a:solidFill>
                <a:schemeClr val="dk1"/>
              </a:solidFill>
              <a:latin typeface="IBM Plex Sans SemiBold"/>
              <a:ea typeface="IBM Plex Sans SemiBold"/>
              <a:cs typeface="IBM Plex Sans SemiBold"/>
              <a:sym typeface="IBM Plex Sans SemiBold"/>
            </a:endParaRPr>
          </a:p>
        </p:txBody>
      </p:sp>
      <p:pic>
        <p:nvPicPr>
          <p:cNvPr id="1017" name="Google Shape;1017;g38a412dcdef_0_38" title="Screenshot 2025-09-10 at 5.26.29 PM.png"/>
          <p:cNvPicPr preferRelativeResize="0"/>
          <p:nvPr/>
        </p:nvPicPr>
        <p:blipFill>
          <a:blip r:embed="rId3">
            <a:alphaModFix/>
          </a:blip>
          <a:stretch>
            <a:fillRect/>
          </a:stretch>
        </p:blipFill>
        <p:spPr>
          <a:xfrm>
            <a:off x="86458" y="1093861"/>
            <a:ext cx="6284824" cy="1700250"/>
          </a:xfrm>
          <a:prstGeom prst="rect">
            <a:avLst/>
          </a:prstGeom>
          <a:noFill/>
          <a:ln>
            <a:noFill/>
          </a:ln>
        </p:spPr>
      </p:pic>
      <p:pic>
        <p:nvPicPr>
          <p:cNvPr id="1018" name="Google Shape;1018;g38a412dcdef_0_38" title="Screenshot 2025-09-10 at 5.27.01 PM.png"/>
          <p:cNvPicPr preferRelativeResize="0"/>
          <p:nvPr/>
        </p:nvPicPr>
        <p:blipFill>
          <a:blip r:embed="rId4">
            <a:alphaModFix/>
          </a:blip>
          <a:stretch>
            <a:fillRect/>
          </a:stretch>
        </p:blipFill>
        <p:spPr>
          <a:xfrm>
            <a:off x="99650" y="2856175"/>
            <a:ext cx="6547575" cy="1700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sciences">
  <a:themeElements>
    <a:clrScheme name="Bioscience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